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f67c50f5e_1_35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29f67c50f5e_1_35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9f67c50f5e_1_217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9f67c50f5e_1_217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9f67c50f5e_1_233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29f67c50f5e_1_233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9f67c50f5e_1_311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29f67c50f5e_1_311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9f67c50f5e_1_398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29f67c50f5e_1_398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9f67c50f5e_1_416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29f67c50f5e_1_416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f67c50f5e_1_42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29f67c50f5e_1_42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f67c50f5e_1_59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29f67c50f5e_1_59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9f67c50f5e_1_77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29f67c50f5e_1_77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9f67c50f5e_1_94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9f67c50f5e_1_94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f67c50f5e_1_111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9f67c50f5e_1_111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f67c50f5e_1_129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9f67c50f5e_1_129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f67c50f5e_1_145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9f67c50f5e_1_145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9f67c50f5e_1_204:notes"/>
          <p:cNvSpPr txBox="1"/>
          <p:nvPr>
            <p:ph idx="1" type="body"/>
          </p:nvPr>
        </p:nvSpPr>
        <p:spPr>
          <a:xfrm>
            <a:off x="685793" y="4343393"/>
            <a:ext cx="5486396" cy="4114787"/>
          </a:xfrm>
          <a:prstGeom prst="rect">
            <a:avLst/>
          </a:prstGeom>
        </p:spPr>
        <p:txBody>
          <a:bodyPr anchorCtr="0" anchor="t" bIns="49900" lIns="49900" spcFirstLastPara="1" rIns="49900" wrap="square" tIns="49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9f67c50f5e_1_204:notes"/>
          <p:cNvSpPr/>
          <p:nvPr>
            <p:ph idx="2" type="sldImg"/>
          </p:nvPr>
        </p:nvSpPr>
        <p:spPr>
          <a:xfrm>
            <a:off x="1141994" y="685798"/>
            <a:ext cx="4574696" cy="342898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3910640" y="184989"/>
            <a:ext cx="1322719" cy="492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31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1677715" y="793836"/>
            <a:ext cx="5788570" cy="1713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23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910640" y="184989"/>
            <a:ext cx="1322719" cy="492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31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910640" y="184989"/>
            <a:ext cx="1322719" cy="492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3100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37654" cy="5137158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2829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3910640" y="184989"/>
            <a:ext cx="1322719" cy="492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3100" u="none" cap="none" strike="noStrike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1677715" y="793836"/>
            <a:ext cx="5788570" cy="1713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2300" u="none" cap="none" strike="noStrike">
                <a:solidFill>
                  <a:schemeClr val="lt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7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7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11" Type="http://schemas.openxmlformats.org/officeDocument/2006/relationships/image" Target="../media/image44.png"/><Relationship Id="rId10" Type="http://schemas.openxmlformats.org/officeDocument/2006/relationships/image" Target="../media/image37.png"/><Relationship Id="rId12" Type="http://schemas.openxmlformats.org/officeDocument/2006/relationships/image" Target="../media/image42.png"/><Relationship Id="rId9" Type="http://schemas.openxmlformats.org/officeDocument/2006/relationships/image" Target="../media/image64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50.png"/><Relationship Id="rId22" Type="http://schemas.openxmlformats.org/officeDocument/2006/relationships/image" Target="../media/image59.png"/><Relationship Id="rId21" Type="http://schemas.openxmlformats.org/officeDocument/2006/relationships/image" Target="../media/image53.png"/><Relationship Id="rId24" Type="http://schemas.openxmlformats.org/officeDocument/2006/relationships/image" Target="../media/image61.png"/><Relationship Id="rId23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45.png"/><Relationship Id="rId25" Type="http://schemas.openxmlformats.org/officeDocument/2006/relationships/image" Target="../media/image11.png"/><Relationship Id="rId5" Type="http://schemas.openxmlformats.org/officeDocument/2006/relationships/image" Target="../media/image39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image" Target="../media/image41.png"/><Relationship Id="rId11" Type="http://schemas.openxmlformats.org/officeDocument/2006/relationships/image" Target="../media/image43.png"/><Relationship Id="rId10" Type="http://schemas.openxmlformats.org/officeDocument/2006/relationships/image" Target="../media/image47.png"/><Relationship Id="rId13" Type="http://schemas.openxmlformats.org/officeDocument/2006/relationships/image" Target="../media/image48.png"/><Relationship Id="rId12" Type="http://schemas.openxmlformats.org/officeDocument/2006/relationships/image" Target="../media/image49.png"/><Relationship Id="rId15" Type="http://schemas.openxmlformats.org/officeDocument/2006/relationships/image" Target="../media/image46.png"/><Relationship Id="rId14" Type="http://schemas.openxmlformats.org/officeDocument/2006/relationships/image" Target="../media/image51.png"/><Relationship Id="rId17" Type="http://schemas.openxmlformats.org/officeDocument/2006/relationships/image" Target="../media/image56.png"/><Relationship Id="rId16" Type="http://schemas.openxmlformats.org/officeDocument/2006/relationships/image" Target="../media/image52.png"/><Relationship Id="rId19" Type="http://schemas.openxmlformats.org/officeDocument/2006/relationships/image" Target="../media/image57.png"/><Relationship Id="rId18" Type="http://schemas.openxmlformats.org/officeDocument/2006/relationships/image" Target="../media/image5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Relationship Id="rId5" Type="http://schemas.openxmlformats.org/officeDocument/2006/relationships/hyperlink" Target="mailto:nabila.islam.borno@g.bracu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6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66.png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910651" y="185000"/>
            <a:ext cx="14400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CSE438</a:t>
            </a:r>
            <a:endParaRPr/>
          </a:p>
        </p:txBody>
      </p:sp>
      <p:sp>
        <p:nvSpPr>
          <p:cNvPr id="90" name="Google Shape;90;p19"/>
          <p:cNvSpPr txBox="1"/>
          <p:nvPr/>
        </p:nvSpPr>
        <p:spPr>
          <a:xfrm>
            <a:off x="536076" y="3608525"/>
            <a:ext cx="4180200" cy="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l">
              <a:lnSpc>
                <a:spcPct val="1197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Presented by: </a:t>
            </a:r>
            <a:r>
              <a:rPr lang="en" sz="17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Nabila Islam Borno</a:t>
            </a:r>
            <a:endParaRPr sz="17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95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ID: </a:t>
            </a:r>
            <a:r>
              <a:rPr lang="en" sz="17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20301117</a:t>
            </a:r>
            <a:endParaRPr sz="17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98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Section: </a:t>
            </a:r>
            <a:r>
              <a:rPr lang="en" sz="17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endParaRPr sz="1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1677725" y="793825"/>
            <a:ext cx="6061200" cy="16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APPLIED DATA SCIENCE FOR PRACTITIONERS</a:t>
            </a:r>
            <a:endParaRPr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63500" lvl="0" marL="863600" marR="850900" rtl="0" algn="ctr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Verdana"/>
                <a:ea typeface="Verdana"/>
                <a:cs typeface="Verdana"/>
                <a:sym typeface="Verdana"/>
              </a:rPr>
              <a:t>A Comparative Study of Business  Intelligence and Artiﬁcial Intelligence  with Big Data Analytics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p28"/>
          <p:cNvGrpSpPr/>
          <p:nvPr/>
        </p:nvGrpSpPr>
        <p:grpSpPr>
          <a:xfrm>
            <a:off x="0" y="0"/>
            <a:ext cx="4016462" cy="4108076"/>
            <a:chOff x="0" y="0"/>
            <a:chExt cx="8038503" cy="8226295"/>
          </a:xfrm>
        </p:grpSpPr>
        <p:pic>
          <p:nvPicPr>
            <p:cNvPr id="265" name="Google Shape;265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48643"/>
              <a:ext cx="5665465" cy="56631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" name="Google Shape;266;p28"/>
            <p:cNvSpPr/>
            <p:nvPr/>
          </p:nvSpPr>
          <p:spPr>
            <a:xfrm>
              <a:off x="0" y="11"/>
              <a:ext cx="6990715" cy="3320415"/>
            </a:xfrm>
            <a:custGeom>
              <a:rect b="b" l="l" r="r" t="t"/>
              <a:pathLst>
                <a:path extrusionOk="0" h="3320415" w="6990715">
                  <a:moveTo>
                    <a:pt x="3224199" y="96151"/>
                  </a:moveTo>
                  <a:lnTo>
                    <a:pt x="3128048" y="0"/>
                  </a:lnTo>
                  <a:lnTo>
                    <a:pt x="0" y="0"/>
                  </a:lnTo>
                  <a:lnTo>
                    <a:pt x="0" y="3320364"/>
                  </a:lnTo>
                  <a:lnTo>
                    <a:pt x="3224199" y="96151"/>
                  </a:lnTo>
                  <a:close/>
                </a:path>
                <a:path extrusionOk="0" h="3320415" w="6990715">
                  <a:moveTo>
                    <a:pt x="6990385" y="0"/>
                  </a:moveTo>
                  <a:lnTo>
                    <a:pt x="4586757" y="0"/>
                  </a:lnTo>
                  <a:lnTo>
                    <a:pt x="4085691" y="501065"/>
                  </a:lnTo>
                  <a:lnTo>
                    <a:pt x="5286248" y="1704124"/>
                  </a:lnTo>
                  <a:lnTo>
                    <a:pt x="6990385" y="0"/>
                  </a:lnTo>
                  <a:close/>
                </a:path>
              </a:pathLst>
            </a:custGeom>
            <a:solidFill>
              <a:srgbClr val="6FB0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3582123" y="0"/>
              <a:ext cx="1196975" cy="598805"/>
            </a:xfrm>
            <a:custGeom>
              <a:rect b="b" l="l" r="r" t="t"/>
              <a:pathLst>
                <a:path extrusionOk="0" h="598805" w="1196975">
                  <a:moveTo>
                    <a:pt x="598614" y="598615"/>
                  </a:moveTo>
                  <a:lnTo>
                    <a:pt x="0" y="0"/>
                  </a:lnTo>
                  <a:lnTo>
                    <a:pt x="1196369" y="0"/>
                  </a:lnTo>
                  <a:lnTo>
                    <a:pt x="598614" y="598615"/>
                  </a:lnTo>
                  <a:close/>
                </a:path>
              </a:pathLst>
            </a:custGeom>
            <a:solidFill>
              <a:srgbClr val="484B6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5581688" y="0"/>
              <a:ext cx="2456815" cy="2237105"/>
            </a:xfrm>
            <a:custGeom>
              <a:rect b="b" l="l" r="r" t="t"/>
              <a:pathLst>
                <a:path extrusionOk="0" h="2237105" w="2456815">
                  <a:moveTo>
                    <a:pt x="221396" y="2236849"/>
                  </a:moveTo>
                  <a:lnTo>
                    <a:pt x="0" y="2015452"/>
                  </a:lnTo>
                  <a:lnTo>
                    <a:pt x="2017252" y="0"/>
                  </a:lnTo>
                  <a:lnTo>
                    <a:pt x="2456250" y="0"/>
                  </a:lnTo>
                  <a:lnTo>
                    <a:pt x="221396" y="2236849"/>
                  </a:lnTo>
                  <a:close/>
                </a:path>
              </a:pathLst>
            </a:custGeom>
            <a:solidFill>
              <a:srgbClr val="6FB0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0" y="4180075"/>
              <a:ext cx="2022475" cy="4046220"/>
            </a:xfrm>
            <a:custGeom>
              <a:rect b="b" l="l" r="r" t="t"/>
              <a:pathLst>
                <a:path extrusionOk="0" h="4046220" w="2022475">
                  <a:moveTo>
                    <a:pt x="0" y="4046178"/>
                  </a:moveTo>
                  <a:lnTo>
                    <a:pt x="0" y="0"/>
                  </a:lnTo>
                  <a:lnTo>
                    <a:pt x="2022233" y="2081934"/>
                  </a:lnTo>
                  <a:lnTo>
                    <a:pt x="0" y="4046178"/>
                  </a:lnTo>
                  <a:close/>
                </a:path>
              </a:pathLst>
            </a:custGeom>
            <a:solidFill>
              <a:srgbClr val="484B6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270" name="Google Shape;270;p28"/>
          <p:cNvSpPr txBox="1"/>
          <p:nvPr>
            <p:ph type="title"/>
          </p:nvPr>
        </p:nvSpPr>
        <p:spPr>
          <a:xfrm>
            <a:off x="3836964" y="833351"/>
            <a:ext cx="4572000" cy="372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Software and Hardware Resources</a:t>
            </a:r>
            <a:endParaRPr sz="2300"/>
          </a:p>
        </p:txBody>
      </p:sp>
      <p:grpSp>
        <p:nvGrpSpPr>
          <p:cNvPr id="271" name="Google Shape;271;p28"/>
          <p:cNvGrpSpPr/>
          <p:nvPr/>
        </p:nvGrpSpPr>
        <p:grpSpPr>
          <a:xfrm>
            <a:off x="3861818" y="1510355"/>
            <a:ext cx="3475481" cy="2400394"/>
            <a:chOff x="7728999" y="3024439"/>
            <a:chExt cx="6955790" cy="4806714"/>
          </a:xfrm>
        </p:grpSpPr>
        <p:pic>
          <p:nvPicPr>
            <p:cNvPr id="272" name="Google Shape;272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68915" y="3925904"/>
              <a:ext cx="133350" cy="133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68915" y="5811854"/>
              <a:ext cx="133350" cy="133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68915" y="7697804"/>
              <a:ext cx="133350" cy="1333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28"/>
            <p:cNvSpPr/>
            <p:nvPr/>
          </p:nvSpPr>
          <p:spPr>
            <a:xfrm>
              <a:off x="7728999" y="3024439"/>
              <a:ext cx="6955790" cy="95250"/>
            </a:xfrm>
            <a:custGeom>
              <a:rect b="b" l="l" r="r" t="t"/>
              <a:pathLst>
                <a:path extrusionOk="0" h="95250" w="6955790">
                  <a:moveTo>
                    <a:pt x="6955745" y="95249"/>
                  </a:moveTo>
                  <a:lnTo>
                    <a:pt x="0" y="95249"/>
                  </a:lnTo>
                  <a:lnTo>
                    <a:pt x="0" y="0"/>
                  </a:lnTo>
                  <a:lnTo>
                    <a:pt x="6955745" y="0"/>
                  </a:lnTo>
                  <a:lnTo>
                    <a:pt x="6955745" y="95249"/>
                  </a:lnTo>
                  <a:close/>
                </a:path>
              </a:pathLst>
            </a:custGeom>
            <a:solidFill>
              <a:srgbClr val="6FB0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276" name="Google Shape;276;p28"/>
          <p:cNvSpPr txBox="1"/>
          <p:nvPr/>
        </p:nvSpPr>
        <p:spPr>
          <a:xfrm>
            <a:off x="4101437" y="1896950"/>
            <a:ext cx="4265100" cy="24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Hardware resources, such as NVIDIA and  INTEL GPUs, play a crucial role in deep  learning.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6985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Software tools and libraries like  TensorFlow, Caffe, and Theano are  essential for AI and deep learning.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10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AI market is expected to grow rapidly in  the next ﬁve years.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29"/>
          <p:cNvGrpSpPr/>
          <p:nvPr/>
        </p:nvGrpSpPr>
        <p:grpSpPr>
          <a:xfrm>
            <a:off x="7552670" y="2560383"/>
            <a:ext cx="1172666" cy="1675918"/>
            <a:chOff x="15115830" y="5127087"/>
            <a:chExt cx="2346960" cy="3355975"/>
          </a:xfrm>
        </p:grpSpPr>
        <p:sp>
          <p:nvSpPr>
            <p:cNvPr id="282" name="Google Shape;282;p29"/>
            <p:cNvSpPr/>
            <p:nvPr/>
          </p:nvSpPr>
          <p:spPr>
            <a:xfrm>
              <a:off x="17025743" y="6073521"/>
              <a:ext cx="376555" cy="214629"/>
            </a:xfrm>
            <a:custGeom>
              <a:rect b="b" l="l" r="r" t="t"/>
              <a:pathLst>
                <a:path extrusionOk="0" h="214629" w="376555">
                  <a:moveTo>
                    <a:pt x="0" y="214234"/>
                  </a:moveTo>
                  <a:lnTo>
                    <a:pt x="376501" y="214234"/>
                  </a:lnTo>
                  <a:lnTo>
                    <a:pt x="376501" y="0"/>
                  </a:lnTo>
                  <a:lnTo>
                    <a:pt x="0" y="0"/>
                  </a:lnTo>
                  <a:lnTo>
                    <a:pt x="0" y="21423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16960126" y="5370250"/>
              <a:ext cx="66040" cy="1717039"/>
            </a:xfrm>
            <a:custGeom>
              <a:rect b="b" l="l" r="r" t="t"/>
              <a:pathLst>
                <a:path extrusionOk="0" h="1717040" w="66040">
                  <a:moveTo>
                    <a:pt x="0" y="1716983"/>
                  </a:moveTo>
                  <a:lnTo>
                    <a:pt x="65616" y="1716983"/>
                  </a:lnTo>
                  <a:lnTo>
                    <a:pt x="65616" y="0"/>
                  </a:lnTo>
                  <a:lnTo>
                    <a:pt x="0" y="0"/>
                  </a:lnTo>
                  <a:lnTo>
                    <a:pt x="0" y="171698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15389370" y="5370250"/>
              <a:ext cx="1570990" cy="1717039"/>
            </a:xfrm>
            <a:custGeom>
              <a:rect b="b" l="l" r="r" t="t"/>
              <a:pathLst>
                <a:path extrusionOk="0" h="1717040" w="1570990">
                  <a:moveTo>
                    <a:pt x="1570756" y="1716983"/>
                  </a:moveTo>
                  <a:lnTo>
                    <a:pt x="0" y="1716983"/>
                  </a:lnTo>
                  <a:lnTo>
                    <a:pt x="0" y="0"/>
                  </a:lnTo>
                  <a:lnTo>
                    <a:pt x="1570756" y="0"/>
                  </a:lnTo>
                  <a:lnTo>
                    <a:pt x="1570756" y="1716983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15534199" y="5522757"/>
              <a:ext cx="1274445" cy="1412240"/>
            </a:xfrm>
            <a:custGeom>
              <a:rect b="b" l="l" r="r" t="t"/>
              <a:pathLst>
                <a:path extrusionOk="0" h="1412240" w="1274444">
                  <a:moveTo>
                    <a:pt x="1274283" y="1411970"/>
                  </a:moveTo>
                  <a:lnTo>
                    <a:pt x="0" y="1411970"/>
                  </a:lnTo>
                  <a:lnTo>
                    <a:pt x="0" y="0"/>
                  </a:lnTo>
                  <a:lnTo>
                    <a:pt x="1274283" y="0"/>
                  </a:lnTo>
                  <a:lnTo>
                    <a:pt x="1274283" y="14119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15952774" y="5973908"/>
              <a:ext cx="460375" cy="509905"/>
            </a:xfrm>
            <a:custGeom>
              <a:rect b="b" l="l" r="r" t="t"/>
              <a:pathLst>
                <a:path extrusionOk="0" h="509904" w="460375">
                  <a:moveTo>
                    <a:pt x="459980" y="509681"/>
                  </a:moveTo>
                  <a:lnTo>
                    <a:pt x="0" y="509681"/>
                  </a:lnTo>
                  <a:lnTo>
                    <a:pt x="0" y="0"/>
                  </a:lnTo>
                  <a:lnTo>
                    <a:pt x="459980" y="0"/>
                  </a:lnTo>
                  <a:lnTo>
                    <a:pt x="459980" y="509681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15115830" y="5127087"/>
              <a:ext cx="2346960" cy="3355975"/>
            </a:xfrm>
            <a:custGeom>
              <a:rect b="b" l="l" r="r" t="t"/>
              <a:pathLst>
                <a:path extrusionOk="0" h="3355975" w="2346959">
                  <a:moveTo>
                    <a:pt x="2275124" y="3355389"/>
                  </a:moveTo>
                  <a:lnTo>
                    <a:pt x="71469" y="3355389"/>
                  </a:lnTo>
                  <a:lnTo>
                    <a:pt x="43678" y="3349759"/>
                  </a:lnTo>
                  <a:lnTo>
                    <a:pt x="20958" y="3334415"/>
                  </a:lnTo>
                  <a:lnTo>
                    <a:pt x="5625" y="3311676"/>
                  </a:lnTo>
                  <a:lnTo>
                    <a:pt x="0" y="3283864"/>
                  </a:lnTo>
                  <a:lnTo>
                    <a:pt x="0" y="71525"/>
                  </a:lnTo>
                  <a:lnTo>
                    <a:pt x="5629" y="43707"/>
                  </a:lnTo>
                  <a:lnTo>
                    <a:pt x="20964" y="20969"/>
                  </a:lnTo>
                  <a:lnTo>
                    <a:pt x="43687" y="5628"/>
                  </a:lnTo>
                  <a:lnTo>
                    <a:pt x="71469" y="0"/>
                  </a:lnTo>
                  <a:lnTo>
                    <a:pt x="2275124" y="0"/>
                  </a:lnTo>
                  <a:lnTo>
                    <a:pt x="2290186" y="3050"/>
                  </a:lnTo>
                  <a:lnTo>
                    <a:pt x="71469" y="3050"/>
                  </a:lnTo>
                  <a:lnTo>
                    <a:pt x="44859" y="8440"/>
                  </a:lnTo>
                  <a:lnTo>
                    <a:pt x="23108" y="23130"/>
                  </a:lnTo>
                  <a:lnTo>
                    <a:pt x="8432" y="44899"/>
                  </a:lnTo>
                  <a:lnTo>
                    <a:pt x="3048" y="71525"/>
                  </a:lnTo>
                  <a:lnTo>
                    <a:pt x="3048" y="3283864"/>
                  </a:lnTo>
                  <a:lnTo>
                    <a:pt x="8434" y="3310495"/>
                  </a:lnTo>
                  <a:lnTo>
                    <a:pt x="23113" y="3332263"/>
                  </a:lnTo>
                  <a:lnTo>
                    <a:pt x="44865" y="3346950"/>
                  </a:lnTo>
                  <a:lnTo>
                    <a:pt x="71469" y="3352339"/>
                  </a:lnTo>
                  <a:lnTo>
                    <a:pt x="2290186" y="3352339"/>
                  </a:lnTo>
                  <a:lnTo>
                    <a:pt x="2275124" y="3355389"/>
                  </a:lnTo>
                  <a:close/>
                </a:path>
                <a:path extrusionOk="0" h="3355975" w="2346959">
                  <a:moveTo>
                    <a:pt x="2290186" y="3352339"/>
                  </a:moveTo>
                  <a:lnTo>
                    <a:pt x="2275125" y="3352339"/>
                  </a:lnTo>
                  <a:lnTo>
                    <a:pt x="2301735" y="3346948"/>
                  </a:lnTo>
                  <a:lnTo>
                    <a:pt x="2323486" y="3332258"/>
                  </a:lnTo>
                  <a:lnTo>
                    <a:pt x="2338162" y="3310489"/>
                  </a:lnTo>
                  <a:lnTo>
                    <a:pt x="2343547" y="3283864"/>
                  </a:lnTo>
                  <a:lnTo>
                    <a:pt x="2343547" y="71525"/>
                  </a:lnTo>
                  <a:lnTo>
                    <a:pt x="2338160" y="44899"/>
                  </a:lnTo>
                  <a:lnTo>
                    <a:pt x="2323482" y="23130"/>
                  </a:lnTo>
                  <a:lnTo>
                    <a:pt x="2301730" y="8440"/>
                  </a:lnTo>
                  <a:lnTo>
                    <a:pt x="2275125" y="3050"/>
                  </a:lnTo>
                  <a:lnTo>
                    <a:pt x="2290186" y="3050"/>
                  </a:lnTo>
                  <a:lnTo>
                    <a:pt x="2302918" y="5630"/>
                  </a:lnTo>
                  <a:lnTo>
                    <a:pt x="2325639" y="20974"/>
                  </a:lnTo>
                  <a:lnTo>
                    <a:pt x="2340969" y="43712"/>
                  </a:lnTo>
                  <a:lnTo>
                    <a:pt x="2346594" y="71525"/>
                  </a:lnTo>
                  <a:lnTo>
                    <a:pt x="2346594" y="3283864"/>
                  </a:lnTo>
                  <a:lnTo>
                    <a:pt x="2340968" y="3311681"/>
                  </a:lnTo>
                  <a:lnTo>
                    <a:pt x="2325636" y="3334419"/>
                  </a:lnTo>
                  <a:lnTo>
                    <a:pt x="2302915" y="3349760"/>
                  </a:lnTo>
                  <a:lnTo>
                    <a:pt x="2290186" y="3352339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288" name="Google Shape;288;p29"/>
          <p:cNvSpPr/>
          <p:nvPr/>
        </p:nvSpPr>
        <p:spPr>
          <a:xfrm>
            <a:off x="6282969" y="2560383"/>
            <a:ext cx="1172666" cy="1675918"/>
          </a:xfrm>
          <a:custGeom>
            <a:rect b="b" l="l" r="r" t="t"/>
            <a:pathLst>
              <a:path extrusionOk="0" h="3355975" w="2346959">
                <a:moveTo>
                  <a:pt x="2275137" y="3355389"/>
                </a:moveTo>
                <a:lnTo>
                  <a:pt x="71469" y="3355389"/>
                </a:lnTo>
                <a:lnTo>
                  <a:pt x="43678" y="3349759"/>
                </a:lnTo>
                <a:lnTo>
                  <a:pt x="20958" y="3334415"/>
                </a:lnTo>
                <a:lnTo>
                  <a:pt x="5625" y="3311676"/>
                </a:lnTo>
                <a:lnTo>
                  <a:pt x="0" y="3283864"/>
                </a:lnTo>
                <a:lnTo>
                  <a:pt x="0" y="71525"/>
                </a:lnTo>
                <a:lnTo>
                  <a:pt x="5627" y="43707"/>
                </a:lnTo>
                <a:lnTo>
                  <a:pt x="20960" y="20969"/>
                </a:lnTo>
                <a:lnTo>
                  <a:pt x="43681" y="5628"/>
                </a:lnTo>
                <a:lnTo>
                  <a:pt x="71469" y="0"/>
                </a:lnTo>
                <a:lnTo>
                  <a:pt x="2275137" y="0"/>
                </a:lnTo>
                <a:lnTo>
                  <a:pt x="2290198" y="3050"/>
                </a:lnTo>
                <a:lnTo>
                  <a:pt x="71481" y="3050"/>
                </a:lnTo>
                <a:lnTo>
                  <a:pt x="44877" y="8440"/>
                </a:lnTo>
                <a:lnTo>
                  <a:pt x="23125" y="23130"/>
                </a:lnTo>
                <a:lnTo>
                  <a:pt x="8446" y="44899"/>
                </a:lnTo>
                <a:lnTo>
                  <a:pt x="3060" y="71525"/>
                </a:lnTo>
                <a:lnTo>
                  <a:pt x="3060" y="3283864"/>
                </a:lnTo>
                <a:lnTo>
                  <a:pt x="8446" y="3310495"/>
                </a:lnTo>
                <a:lnTo>
                  <a:pt x="23125" y="3332263"/>
                </a:lnTo>
                <a:lnTo>
                  <a:pt x="44877" y="3346950"/>
                </a:lnTo>
                <a:lnTo>
                  <a:pt x="71481" y="3352339"/>
                </a:lnTo>
                <a:lnTo>
                  <a:pt x="2290198" y="3352339"/>
                </a:lnTo>
                <a:lnTo>
                  <a:pt x="2275137" y="3355389"/>
                </a:lnTo>
                <a:close/>
              </a:path>
              <a:path extrusionOk="0" h="3355975" w="2346959">
                <a:moveTo>
                  <a:pt x="2290198" y="3352339"/>
                </a:moveTo>
                <a:lnTo>
                  <a:pt x="2275149" y="3352339"/>
                </a:lnTo>
                <a:lnTo>
                  <a:pt x="2301759" y="3346948"/>
                </a:lnTo>
                <a:lnTo>
                  <a:pt x="2323510" y="3332258"/>
                </a:lnTo>
                <a:lnTo>
                  <a:pt x="2338186" y="3310489"/>
                </a:lnTo>
                <a:lnTo>
                  <a:pt x="2343570" y="3283864"/>
                </a:lnTo>
                <a:lnTo>
                  <a:pt x="2343570" y="71525"/>
                </a:lnTo>
                <a:lnTo>
                  <a:pt x="2338184" y="44899"/>
                </a:lnTo>
                <a:lnTo>
                  <a:pt x="2323505" y="23130"/>
                </a:lnTo>
                <a:lnTo>
                  <a:pt x="2301753" y="8440"/>
                </a:lnTo>
                <a:lnTo>
                  <a:pt x="2275149" y="3050"/>
                </a:lnTo>
                <a:lnTo>
                  <a:pt x="2290198" y="3050"/>
                </a:lnTo>
                <a:lnTo>
                  <a:pt x="2302930" y="5630"/>
                </a:lnTo>
                <a:lnTo>
                  <a:pt x="2325651" y="20974"/>
                </a:lnTo>
                <a:lnTo>
                  <a:pt x="2340981" y="43712"/>
                </a:lnTo>
                <a:lnTo>
                  <a:pt x="2346606" y="71525"/>
                </a:lnTo>
                <a:lnTo>
                  <a:pt x="2346606" y="3283864"/>
                </a:lnTo>
                <a:lnTo>
                  <a:pt x="2340980" y="3311681"/>
                </a:lnTo>
                <a:lnTo>
                  <a:pt x="2325648" y="3334419"/>
                </a:lnTo>
                <a:lnTo>
                  <a:pt x="2302928" y="3349760"/>
                </a:lnTo>
                <a:lnTo>
                  <a:pt x="2290198" y="3352339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89" name="Google Shape;289;p29"/>
          <p:cNvSpPr/>
          <p:nvPr/>
        </p:nvSpPr>
        <p:spPr>
          <a:xfrm>
            <a:off x="5014096" y="2560383"/>
            <a:ext cx="1172666" cy="1675918"/>
          </a:xfrm>
          <a:custGeom>
            <a:rect b="b" l="l" r="r" t="t"/>
            <a:pathLst>
              <a:path extrusionOk="0" h="3355975" w="2346959">
                <a:moveTo>
                  <a:pt x="2275124" y="3355389"/>
                </a:moveTo>
                <a:lnTo>
                  <a:pt x="71469" y="3355389"/>
                </a:lnTo>
                <a:lnTo>
                  <a:pt x="43678" y="3349759"/>
                </a:lnTo>
                <a:lnTo>
                  <a:pt x="20958" y="3334415"/>
                </a:lnTo>
                <a:lnTo>
                  <a:pt x="5625" y="3311676"/>
                </a:lnTo>
                <a:lnTo>
                  <a:pt x="0" y="3283864"/>
                </a:lnTo>
                <a:lnTo>
                  <a:pt x="0" y="71525"/>
                </a:lnTo>
                <a:lnTo>
                  <a:pt x="5627" y="43707"/>
                </a:lnTo>
                <a:lnTo>
                  <a:pt x="20960" y="20969"/>
                </a:lnTo>
                <a:lnTo>
                  <a:pt x="43681" y="5628"/>
                </a:lnTo>
                <a:lnTo>
                  <a:pt x="71469" y="0"/>
                </a:lnTo>
                <a:lnTo>
                  <a:pt x="2275124" y="0"/>
                </a:lnTo>
                <a:lnTo>
                  <a:pt x="2290186" y="3050"/>
                </a:lnTo>
                <a:lnTo>
                  <a:pt x="71469" y="3050"/>
                </a:lnTo>
                <a:lnTo>
                  <a:pt x="44864" y="8440"/>
                </a:lnTo>
                <a:lnTo>
                  <a:pt x="23112" y="23130"/>
                </a:lnTo>
                <a:lnTo>
                  <a:pt x="8434" y="44899"/>
                </a:lnTo>
                <a:lnTo>
                  <a:pt x="3048" y="71525"/>
                </a:lnTo>
                <a:lnTo>
                  <a:pt x="3048" y="3283864"/>
                </a:lnTo>
                <a:lnTo>
                  <a:pt x="8434" y="3310495"/>
                </a:lnTo>
                <a:lnTo>
                  <a:pt x="23112" y="3332263"/>
                </a:lnTo>
                <a:lnTo>
                  <a:pt x="44864" y="3346950"/>
                </a:lnTo>
                <a:lnTo>
                  <a:pt x="71469" y="3352339"/>
                </a:lnTo>
                <a:lnTo>
                  <a:pt x="2290186" y="3352339"/>
                </a:lnTo>
                <a:lnTo>
                  <a:pt x="2275124" y="3355389"/>
                </a:lnTo>
                <a:close/>
              </a:path>
              <a:path extrusionOk="0" h="3355975" w="2346959">
                <a:moveTo>
                  <a:pt x="2290186" y="3352339"/>
                </a:moveTo>
                <a:lnTo>
                  <a:pt x="2275124" y="3352339"/>
                </a:lnTo>
                <a:lnTo>
                  <a:pt x="2301734" y="3346948"/>
                </a:lnTo>
                <a:lnTo>
                  <a:pt x="2323485" y="3332258"/>
                </a:lnTo>
                <a:lnTo>
                  <a:pt x="2338161" y="3310489"/>
                </a:lnTo>
                <a:lnTo>
                  <a:pt x="2343546" y="3283864"/>
                </a:lnTo>
                <a:lnTo>
                  <a:pt x="2343546" y="71525"/>
                </a:lnTo>
                <a:lnTo>
                  <a:pt x="2338161" y="44899"/>
                </a:lnTo>
                <a:lnTo>
                  <a:pt x="2323485" y="23130"/>
                </a:lnTo>
                <a:lnTo>
                  <a:pt x="2301734" y="8440"/>
                </a:lnTo>
                <a:lnTo>
                  <a:pt x="2275124" y="3050"/>
                </a:lnTo>
                <a:lnTo>
                  <a:pt x="2290186" y="3050"/>
                </a:lnTo>
                <a:lnTo>
                  <a:pt x="2302918" y="5630"/>
                </a:lnTo>
                <a:lnTo>
                  <a:pt x="2325639" y="20974"/>
                </a:lnTo>
                <a:lnTo>
                  <a:pt x="2340969" y="43712"/>
                </a:lnTo>
                <a:lnTo>
                  <a:pt x="2346594" y="71525"/>
                </a:lnTo>
                <a:lnTo>
                  <a:pt x="2346594" y="3283864"/>
                </a:lnTo>
                <a:lnTo>
                  <a:pt x="2340968" y="3311681"/>
                </a:lnTo>
                <a:lnTo>
                  <a:pt x="2325636" y="3334419"/>
                </a:lnTo>
                <a:lnTo>
                  <a:pt x="2302915" y="3349760"/>
                </a:lnTo>
                <a:lnTo>
                  <a:pt x="2290186" y="3352339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90" name="Google Shape;290;p29"/>
          <p:cNvSpPr/>
          <p:nvPr/>
        </p:nvSpPr>
        <p:spPr>
          <a:xfrm>
            <a:off x="4585211" y="4359890"/>
            <a:ext cx="4552646" cy="951"/>
          </a:xfrm>
          <a:custGeom>
            <a:rect b="b" l="l" r="r" t="t"/>
            <a:pathLst>
              <a:path extrusionOk="0" h="1904" w="9111615">
                <a:moveTo>
                  <a:pt x="0" y="0"/>
                </a:moveTo>
                <a:lnTo>
                  <a:pt x="9111209" y="0"/>
                </a:lnTo>
                <a:lnTo>
                  <a:pt x="9111209" y="1464"/>
                </a:lnTo>
                <a:lnTo>
                  <a:pt x="0" y="1464"/>
                </a:lnTo>
                <a:lnTo>
                  <a:pt x="0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91" name="Google Shape;291;p29"/>
          <p:cNvSpPr/>
          <p:nvPr/>
        </p:nvSpPr>
        <p:spPr>
          <a:xfrm>
            <a:off x="8566292" y="4505134"/>
            <a:ext cx="339489" cy="2854"/>
          </a:xfrm>
          <a:custGeom>
            <a:rect b="b" l="l" r="r" t="t"/>
            <a:pathLst>
              <a:path extrusionOk="0" h="5715" w="679450">
                <a:moveTo>
                  <a:pt x="679448" y="5136"/>
                </a:moveTo>
                <a:lnTo>
                  <a:pt x="0" y="5136"/>
                </a:lnTo>
                <a:lnTo>
                  <a:pt x="0" y="0"/>
                </a:lnTo>
                <a:lnTo>
                  <a:pt x="679448" y="0"/>
                </a:lnTo>
                <a:lnTo>
                  <a:pt x="679448" y="5136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92" name="Google Shape;292;p29"/>
          <p:cNvSpPr/>
          <p:nvPr/>
        </p:nvSpPr>
        <p:spPr>
          <a:xfrm>
            <a:off x="7600248" y="4532950"/>
            <a:ext cx="89156" cy="2854"/>
          </a:xfrm>
          <a:custGeom>
            <a:rect b="b" l="l" r="r" t="t"/>
            <a:pathLst>
              <a:path extrusionOk="0" h="5715" w="178434">
                <a:moveTo>
                  <a:pt x="178332" y="5136"/>
                </a:moveTo>
                <a:lnTo>
                  <a:pt x="0" y="5136"/>
                </a:lnTo>
                <a:lnTo>
                  <a:pt x="0" y="0"/>
                </a:lnTo>
                <a:lnTo>
                  <a:pt x="178332" y="0"/>
                </a:lnTo>
                <a:lnTo>
                  <a:pt x="178332" y="5136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93" name="Google Shape;293;p29"/>
          <p:cNvSpPr/>
          <p:nvPr/>
        </p:nvSpPr>
        <p:spPr>
          <a:xfrm>
            <a:off x="4832153" y="4427153"/>
            <a:ext cx="442922" cy="2854"/>
          </a:xfrm>
          <a:custGeom>
            <a:rect b="b" l="l" r="r" t="t"/>
            <a:pathLst>
              <a:path extrusionOk="0" h="5715" w="886459">
                <a:moveTo>
                  <a:pt x="886053" y="5136"/>
                </a:moveTo>
                <a:lnTo>
                  <a:pt x="0" y="5136"/>
                </a:lnTo>
                <a:lnTo>
                  <a:pt x="0" y="0"/>
                </a:lnTo>
                <a:lnTo>
                  <a:pt x="886053" y="0"/>
                </a:lnTo>
                <a:lnTo>
                  <a:pt x="886053" y="5136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94" name="Google Shape;294;p29"/>
          <p:cNvSpPr/>
          <p:nvPr/>
        </p:nvSpPr>
        <p:spPr>
          <a:xfrm>
            <a:off x="5366121" y="4427153"/>
            <a:ext cx="65042" cy="2854"/>
          </a:xfrm>
          <a:custGeom>
            <a:rect b="b" l="l" r="r" t="t"/>
            <a:pathLst>
              <a:path extrusionOk="0" h="5715" w="130175">
                <a:moveTo>
                  <a:pt x="129905" y="5136"/>
                </a:moveTo>
                <a:lnTo>
                  <a:pt x="0" y="5136"/>
                </a:lnTo>
                <a:lnTo>
                  <a:pt x="0" y="0"/>
                </a:lnTo>
                <a:lnTo>
                  <a:pt x="129905" y="0"/>
                </a:lnTo>
                <a:lnTo>
                  <a:pt x="129905" y="5136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95" name="Google Shape;295;p29"/>
          <p:cNvSpPr/>
          <p:nvPr/>
        </p:nvSpPr>
        <p:spPr>
          <a:xfrm>
            <a:off x="5641999" y="4470439"/>
            <a:ext cx="960406" cy="2854"/>
          </a:xfrm>
          <a:custGeom>
            <a:rect b="b" l="l" r="r" t="t"/>
            <a:pathLst>
              <a:path extrusionOk="0" h="5715" w="1922144">
                <a:moveTo>
                  <a:pt x="1921617" y="5136"/>
                </a:moveTo>
                <a:lnTo>
                  <a:pt x="0" y="5136"/>
                </a:lnTo>
                <a:lnTo>
                  <a:pt x="0" y="0"/>
                </a:lnTo>
                <a:lnTo>
                  <a:pt x="1921617" y="0"/>
                </a:lnTo>
                <a:lnTo>
                  <a:pt x="1921617" y="5136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296" name="Google Shape;296;p29"/>
          <p:cNvGrpSpPr/>
          <p:nvPr/>
        </p:nvGrpSpPr>
        <p:grpSpPr>
          <a:xfrm>
            <a:off x="4808805" y="3596493"/>
            <a:ext cx="409308" cy="318343"/>
            <a:chOff x="9624289" y="7201867"/>
            <a:chExt cx="819185" cy="637472"/>
          </a:xfrm>
        </p:grpSpPr>
        <p:sp>
          <p:nvSpPr>
            <p:cNvPr id="297" name="Google Shape;297;p29"/>
            <p:cNvSpPr/>
            <p:nvPr/>
          </p:nvSpPr>
          <p:spPr>
            <a:xfrm>
              <a:off x="9624289" y="7414500"/>
              <a:ext cx="515620" cy="214629"/>
            </a:xfrm>
            <a:custGeom>
              <a:rect b="b" l="l" r="r" t="t"/>
              <a:pathLst>
                <a:path extrusionOk="0" h="214629" w="515620">
                  <a:moveTo>
                    <a:pt x="515531" y="0"/>
                  </a:moveTo>
                  <a:lnTo>
                    <a:pt x="0" y="0"/>
                  </a:lnTo>
                  <a:lnTo>
                    <a:pt x="0" y="210210"/>
                  </a:lnTo>
                  <a:lnTo>
                    <a:pt x="0" y="214236"/>
                  </a:lnTo>
                  <a:lnTo>
                    <a:pt x="515531" y="214236"/>
                  </a:lnTo>
                  <a:lnTo>
                    <a:pt x="515531" y="210210"/>
                  </a:lnTo>
                  <a:lnTo>
                    <a:pt x="515531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98" name="Google Shape;298;p29"/>
            <p:cNvSpPr/>
            <p:nvPr/>
          </p:nvSpPr>
          <p:spPr>
            <a:xfrm>
              <a:off x="9910786" y="7201867"/>
              <a:ext cx="515620" cy="214629"/>
            </a:xfrm>
            <a:custGeom>
              <a:rect b="b" l="l" r="r" t="t"/>
              <a:pathLst>
                <a:path extrusionOk="0" h="214629" w="515620">
                  <a:moveTo>
                    <a:pt x="515526" y="214234"/>
                  </a:moveTo>
                  <a:lnTo>
                    <a:pt x="0" y="214234"/>
                  </a:lnTo>
                  <a:lnTo>
                    <a:pt x="0" y="0"/>
                  </a:lnTo>
                  <a:lnTo>
                    <a:pt x="515526" y="0"/>
                  </a:lnTo>
                  <a:lnTo>
                    <a:pt x="515526" y="21423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99" name="Google Shape;299;p29"/>
            <p:cNvSpPr/>
            <p:nvPr/>
          </p:nvSpPr>
          <p:spPr>
            <a:xfrm>
              <a:off x="9927854" y="7624710"/>
              <a:ext cx="515620" cy="214629"/>
            </a:xfrm>
            <a:custGeom>
              <a:rect b="b" l="l" r="r" t="t"/>
              <a:pathLst>
                <a:path extrusionOk="0" h="214629" w="515620">
                  <a:moveTo>
                    <a:pt x="515526" y="214234"/>
                  </a:moveTo>
                  <a:lnTo>
                    <a:pt x="0" y="214234"/>
                  </a:lnTo>
                  <a:lnTo>
                    <a:pt x="0" y="0"/>
                  </a:lnTo>
                  <a:lnTo>
                    <a:pt x="515526" y="0"/>
                  </a:lnTo>
                  <a:lnTo>
                    <a:pt x="515526" y="21423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300" name="Google Shape;300;p29"/>
          <p:cNvGrpSpPr/>
          <p:nvPr/>
        </p:nvGrpSpPr>
        <p:grpSpPr>
          <a:xfrm>
            <a:off x="6654465" y="2751182"/>
            <a:ext cx="409308" cy="212160"/>
            <a:chOff x="13318173" y="5509157"/>
            <a:chExt cx="819185" cy="424844"/>
          </a:xfrm>
        </p:grpSpPr>
        <p:sp>
          <p:nvSpPr>
            <p:cNvPr id="301" name="Google Shape;301;p29"/>
            <p:cNvSpPr/>
            <p:nvPr/>
          </p:nvSpPr>
          <p:spPr>
            <a:xfrm>
              <a:off x="13318173" y="5509157"/>
              <a:ext cx="515620" cy="214629"/>
            </a:xfrm>
            <a:custGeom>
              <a:rect b="b" l="l" r="r" t="t"/>
              <a:pathLst>
                <a:path extrusionOk="0" h="214629" w="515619">
                  <a:moveTo>
                    <a:pt x="515531" y="0"/>
                  </a:moveTo>
                  <a:lnTo>
                    <a:pt x="0" y="0"/>
                  </a:lnTo>
                  <a:lnTo>
                    <a:pt x="0" y="210223"/>
                  </a:lnTo>
                  <a:lnTo>
                    <a:pt x="0" y="214236"/>
                  </a:lnTo>
                  <a:lnTo>
                    <a:pt x="515531" y="214236"/>
                  </a:lnTo>
                  <a:lnTo>
                    <a:pt x="515531" y="210223"/>
                  </a:lnTo>
                  <a:lnTo>
                    <a:pt x="515531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02" name="Google Shape;302;p29"/>
            <p:cNvSpPr/>
            <p:nvPr/>
          </p:nvSpPr>
          <p:spPr>
            <a:xfrm>
              <a:off x="13621738" y="5719372"/>
              <a:ext cx="515620" cy="214629"/>
            </a:xfrm>
            <a:custGeom>
              <a:rect b="b" l="l" r="r" t="t"/>
              <a:pathLst>
                <a:path extrusionOk="0" h="214629" w="515619">
                  <a:moveTo>
                    <a:pt x="515526" y="214234"/>
                  </a:moveTo>
                  <a:lnTo>
                    <a:pt x="0" y="214234"/>
                  </a:lnTo>
                  <a:lnTo>
                    <a:pt x="0" y="0"/>
                  </a:lnTo>
                  <a:lnTo>
                    <a:pt x="515526" y="0"/>
                  </a:lnTo>
                  <a:lnTo>
                    <a:pt x="515526" y="21423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303" name="Google Shape;303;p29"/>
          <p:cNvGrpSpPr/>
          <p:nvPr/>
        </p:nvGrpSpPr>
        <p:grpSpPr>
          <a:xfrm>
            <a:off x="5721136" y="3979153"/>
            <a:ext cx="409311" cy="212158"/>
            <a:chOff x="11450218" y="7968131"/>
            <a:chExt cx="819191" cy="424839"/>
          </a:xfrm>
        </p:grpSpPr>
        <p:sp>
          <p:nvSpPr>
            <p:cNvPr id="304" name="Google Shape;304;p29"/>
            <p:cNvSpPr/>
            <p:nvPr/>
          </p:nvSpPr>
          <p:spPr>
            <a:xfrm>
              <a:off x="11450218" y="7968131"/>
              <a:ext cx="515620" cy="214629"/>
            </a:xfrm>
            <a:custGeom>
              <a:rect b="b" l="l" r="r" t="t"/>
              <a:pathLst>
                <a:path extrusionOk="0" h="214629" w="515620">
                  <a:moveTo>
                    <a:pt x="515518" y="0"/>
                  </a:moveTo>
                  <a:lnTo>
                    <a:pt x="0" y="0"/>
                  </a:lnTo>
                  <a:lnTo>
                    <a:pt x="0" y="210210"/>
                  </a:lnTo>
                  <a:lnTo>
                    <a:pt x="0" y="214236"/>
                  </a:lnTo>
                  <a:lnTo>
                    <a:pt x="515518" y="214236"/>
                  </a:lnTo>
                  <a:lnTo>
                    <a:pt x="515518" y="210210"/>
                  </a:lnTo>
                  <a:lnTo>
                    <a:pt x="515518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11753789" y="8178341"/>
              <a:ext cx="515620" cy="214629"/>
            </a:xfrm>
            <a:custGeom>
              <a:rect b="b" l="l" r="r" t="t"/>
              <a:pathLst>
                <a:path extrusionOk="0" h="214629" w="515620">
                  <a:moveTo>
                    <a:pt x="515526" y="214234"/>
                  </a:moveTo>
                  <a:lnTo>
                    <a:pt x="0" y="214234"/>
                  </a:lnTo>
                  <a:lnTo>
                    <a:pt x="0" y="0"/>
                  </a:lnTo>
                  <a:lnTo>
                    <a:pt x="515526" y="0"/>
                  </a:lnTo>
                  <a:lnTo>
                    <a:pt x="515526" y="21423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306" name="Google Shape;306;p29"/>
          <p:cNvGrpSpPr/>
          <p:nvPr/>
        </p:nvGrpSpPr>
        <p:grpSpPr>
          <a:xfrm>
            <a:off x="8550065" y="3625894"/>
            <a:ext cx="409315" cy="212162"/>
            <a:chOff x="17112006" y="7260741"/>
            <a:chExt cx="819198" cy="424847"/>
          </a:xfrm>
        </p:grpSpPr>
        <p:sp>
          <p:nvSpPr>
            <p:cNvPr id="307" name="Google Shape;307;p29"/>
            <p:cNvSpPr/>
            <p:nvPr/>
          </p:nvSpPr>
          <p:spPr>
            <a:xfrm>
              <a:off x="17112006" y="7260741"/>
              <a:ext cx="515620" cy="214629"/>
            </a:xfrm>
            <a:custGeom>
              <a:rect b="b" l="l" r="r" t="t"/>
              <a:pathLst>
                <a:path extrusionOk="0" h="214629" w="515619">
                  <a:moveTo>
                    <a:pt x="515531" y="0"/>
                  </a:moveTo>
                  <a:lnTo>
                    <a:pt x="0" y="0"/>
                  </a:lnTo>
                  <a:lnTo>
                    <a:pt x="0" y="210223"/>
                  </a:lnTo>
                  <a:lnTo>
                    <a:pt x="0" y="214236"/>
                  </a:lnTo>
                  <a:lnTo>
                    <a:pt x="515531" y="214236"/>
                  </a:lnTo>
                  <a:lnTo>
                    <a:pt x="515531" y="210223"/>
                  </a:lnTo>
                  <a:lnTo>
                    <a:pt x="515531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08" name="Google Shape;308;p29"/>
            <p:cNvSpPr/>
            <p:nvPr/>
          </p:nvSpPr>
          <p:spPr>
            <a:xfrm>
              <a:off x="17415584" y="7470959"/>
              <a:ext cx="515620" cy="214629"/>
            </a:xfrm>
            <a:custGeom>
              <a:rect b="b" l="l" r="r" t="t"/>
              <a:pathLst>
                <a:path extrusionOk="0" h="214629" w="515619">
                  <a:moveTo>
                    <a:pt x="515526" y="214234"/>
                  </a:moveTo>
                  <a:lnTo>
                    <a:pt x="0" y="214234"/>
                  </a:lnTo>
                  <a:lnTo>
                    <a:pt x="0" y="0"/>
                  </a:lnTo>
                  <a:lnTo>
                    <a:pt x="515526" y="0"/>
                  </a:lnTo>
                  <a:lnTo>
                    <a:pt x="515526" y="21423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309" name="Google Shape;309;p29"/>
          <p:cNvSpPr/>
          <p:nvPr/>
        </p:nvSpPr>
        <p:spPr>
          <a:xfrm>
            <a:off x="5471545" y="2807926"/>
            <a:ext cx="257631" cy="107182"/>
          </a:xfrm>
          <a:custGeom>
            <a:rect b="b" l="l" r="r" t="t"/>
            <a:pathLst>
              <a:path extrusionOk="0" h="214629" w="515620">
                <a:moveTo>
                  <a:pt x="515526" y="214234"/>
                </a:moveTo>
                <a:lnTo>
                  <a:pt x="0" y="214234"/>
                </a:lnTo>
                <a:lnTo>
                  <a:pt x="0" y="0"/>
                </a:lnTo>
                <a:lnTo>
                  <a:pt x="515526" y="0"/>
                </a:lnTo>
                <a:lnTo>
                  <a:pt x="515526" y="214234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10" name="Google Shape;310;p29"/>
          <p:cNvSpPr/>
          <p:nvPr/>
        </p:nvSpPr>
        <p:spPr>
          <a:xfrm>
            <a:off x="7898647" y="3755569"/>
            <a:ext cx="257631" cy="107182"/>
          </a:xfrm>
          <a:custGeom>
            <a:rect b="b" l="l" r="r" t="t"/>
            <a:pathLst>
              <a:path extrusionOk="0" h="214629" w="515619">
                <a:moveTo>
                  <a:pt x="515526" y="214234"/>
                </a:moveTo>
                <a:lnTo>
                  <a:pt x="0" y="214234"/>
                </a:lnTo>
                <a:lnTo>
                  <a:pt x="0" y="0"/>
                </a:lnTo>
                <a:lnTo>
                  <a:pt x="515526" y="0"/>
                </a:lnTo>
                <a:lnTo>
                  <a:pt x="515526" y="214234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11" name="Google Shape;311;p29"/>
          <p:cNvSpPr/>
          <p:nvPr/>
        </p:nvSpPr>
        <p:spPr>
          <a:xfrm>
            <a:off x="5973994" y="4627516"/>
            <a:ext cx="2093729" cy="133503"/>
          </a:xfrm>
          <a:custGeom>
            <a:rect b="b" l="l" r="r" t="t"/>
            <a:pathLst>
              <a:path extrusionOk="0" h="267334" w="4190365">
                <a:moveTo>
                  <a:pt x="2175308" y="266946"/>
                </a:moveTo>
                <a:lnTo>
                  <a:pt x="2014594" y="266946"/>
                </a:lnTo>
                <a:lnTo>
                  <a:pt x="1856229" y="266185"/>
                </a:lnTo>
                <a:lnTo>
                  <a:pt x="1701359" y="264689"/>
                </a:lnTo>
                <a:lnTo>
                  <a:pt x="1550418" y="262486"/>
                </a:lnTo>
                <a:lnTo>
                  <a:pt x="1403838" y="259604"/>
                </a:lnTo>
                <a:lnTo>
                  <a:pt x="1262056" y="256070"/>
                </a:lnTo>
                <a:lnTo>
                  <a:pt x="1125504" y="251912"/>
                </a:lnTo>
                <a:lnTo>
                  <a:pt x="994616" y="247158"/>
                </a:lnTo>
                <a:lnTo>
                  <a:pt x="869827" y="241834"/>
                </a:lnTo>
                <a:lnTo>
                  <a:pt x="751570" y="235970"/>
                </a:lnTo>
                <a:lnTo>
                  <a:pt x="640280" y="229593"/>
                </a:lnTo>
                <a:lnTo>
                  <a:pt x="536390" y="222730"/>
                </a:lnTo>
                <a:lnTo>
                  <a:pt x="487356" y="219125"/>
                </a:lnTo>
                <a:lnTo>
                  <a:pt x="440335" y="215409"/>
                </a:lnTo>
                <a:lnTo>
                  <a:pt x="395381" y="211585"/>
                </a:lnTo>
                <a:lnTo>
                  <a:pt x="352548" y="207657"/>
                </a:lnTo>
                <a:lnTo>
                  <a:pt x="311891" y="203629"/>
                </a:lnTo>
                <a:lnTo>
                  <a:pt x="273464" y="199503"/>
                </a:lnTo>
                <a:lnTo>
                  <a:pt x="203516" y="190974"/>
                </a:lnTo>
                <a:lnTo>
                  <a:pt x="143139" y="182097"/>
                </a:lnTo>
                <a:lnTo>
                  <a:pt x="92766" y="172901"/>
                </a:lnTo>
                <a:lnTo>
                  <a:pt x="52832" y="163413"/>
                </a:lnTo>
                <a:lnTo>
                  <a:pt x="13452" y="148694"/>
                </a:lnTo>
                <a:lnTo>
                  <a:pt x="0" y="133473"/>
                </a:lnTo>
                <a:lnTo>
                  <a:pt x="1512" y="128349"/>
                </a:lnTo>
                <a:lnTo>
                  <a:pt x="36915" y="108378"/>
                </a:lnTo>
                <a:lnTo>
                  <a:pt x="92766" y="94045"/>
                </a:lnTo>
                <a:lnTo>
                  <a:pt x="143139" y="84848"/>
                </a:lnTo>
                <a:lnTo>
                  <a:pt x="203516" y="75972"/>
                </a:lnTo>
                <a:lnTo>
                  <a:pt x="273464" y="67443"/>
                </a:lnTo>
                <a:lnTo>
                  <a:pt x="311891" y="63317"/>
                </a:lnTo>
                <a:lnTo>
                  <a:pt x="352548" y="59289"/>
                </a:lnTo>
                <a:lnTo>
                  <a:pt x="395381" y="55361"/>
                </a:lnTo>
                <a:lnTo>
                  <a:pt x="440335" y="51537"/>
                </a:lnTo>
                <a:lnTo>
                  <a:pt x="487356" y="47821"/>
                </a:lnTo>
                <a:lnTo>
                  <a:pt x="536390" y="44216"/>
                </a:lnTo>
                <a:lnTo>
                  <a:pt x="640280" y="37353"/>
                </a:lnTo>
                <a:lnTo>
                  <a:pt x="751570" y="30975"/>
                </a:lnTo>
                <a:lnTo>
                  <a:pt x="869827" y="25111"/>
                </a:lnTo>
                <a:lnTo>
                  <a:pt x="994616" y="19788"/>
                </a:lnTo>
                <a:lnTo>
                  <a:pt x="1125504" y="15034"/>
                </a:lnTo>
                <a:lnTo>
                  <a:pt x="1262056" y="10876"/>
                </a:lnTo>
                <a:lnTo>
                  <a:pt x="1403839" y="7342"/>
                </a:lnTo>
                <a:lnTo>
                  <a:pt x="1550418" y="4460"/>
                </a:lnTo>
                <a:lnTo>
                  <a:pt x="1701359" y="2257"/>
                </a:lnTo>
                <a:lnTo>
                  <a:pt x="1856229" y="761"/>
                </a:lnTo>
                <a:lnTo>
                  <a:pt x="2014594" y="0"/>
                </a:lnTo>
                <a:lnTo>
                  <a:pt x="2175308" y="0"/>
                </a:lnTo>
                <a:lnTo>
                  <a:pt x="2333672" y="761"/>
                </a:lnTo>
                <a:lnTo>
                  <a:pt x="2488542" y="2257"/>
                </a:lnTo>
                <a:lnTo>
                  <a:pt x="2639484" y="4460"/>
                </a:lnTo>
                <a:lnTo>
                  <a:pt x="2786063" y="7342"/>
                </a:lnTo>
                <a:lnTo>
                  <a:pt x="2927846" y="10876"/>
                </a:lnTo>
                <a:lnTo>
                  <a:pt x="3064398" y="15034"/>
                </a:lnTo>
                <a:lnTo>
                  <a:pt x="3195285" y="19788"/>
                </a:lnTo>
                <a:lnTo>
                  <a:pt x="3320075" y="25111"/>
                </a:lnTo>
                <a:lnTo>
                  <a:pt x="3438331" y="30975"/>
                </a:lnTo>
                <a:lnTo>
                  <a:pt x="3549622" y="37353"/>
                </a:lnTo>
                <a:lnTo>
                  <a:pt x="3653511" y="44216"/>
                </a:lnTo>
                <a:lnTo>
                  <a:pt x="3702545" y="47821"/>
                </a:lnTo>
                <a:lnTo>
                  <a:pt x="3749567" y="51537"/>
                </a:lnTo>
                <a:lnTo>
                  <a:pt x="3794521" y="55361"/>
                </a:lnTo>
                <a:lnTo>
                  <a:pt x="3837353" y="59289"/>
                </a:lnTo>
                <a:lnTo>
                  <a:pt x="3878010" y="63317"/>
                </a:lnTo>
                <a:lnTo>
                  <a:pt x="3916438" y="67443"/>
                </a:lnTo>
                <a:lnTo>
                  <a:pt x="3986386" y="75972"/>
                </a:lnTo>
                <a:lnTo>
                  <a:pt x="4046763" y="84848"/>
                </a:lnTo>
                <a:lnTo>
                  <a:pt x="4097136" y="94045"/>
                </a:lnTo>
                <a:lnTo>
                  <a:pt x="4137070" y="103533"/>
                </a:lnTo>
                <a:lnTo>
                  <a:pt x="4176450" y="118252"/>
                </a:lnTo>
                <a:lnTo>
                  <a:pt x="4189902" y="133473"/>
                </a:lnTo>
                <a:lnTo>
                  <a:pt x="4188390" y="138596"/>
                </a:lnTo>
                <a:lnTo>
                  <a:pt x="4152987" y="158568"/>
                </a:lnTo>
                <a:lnTo>
                  <a:pt x="4097136" y="172901"/>
                </a:lnTo>
                <a:lnTo>
                  <a:pt x="4046763" y="182097"/>
                </a:lnTo>
                <a:lnTo>
                  <a:pt x="3986386" y="190974"/>
                </a:lnTo>
                <a:lnTo>
                  <a:pt x="3916438" y="199503"/>
                </a:lnTo>
                <a:lnTo>
                  <a:pt x="3878011" y="203629"/>
                </a:lnTo>
                <a:lnTo>
                  <a:pt x="3837354" y="207657"/>
                </a:lnTo>
                <a:lnTo>
                  <a:pt x="3794521" y="211585"/>
                </a:lnTo>
                <a:lnTo>
                  <a:pt x="3749567" y="215409"/>
                </a:lnTo>
                <a:lnTo>
                  <a:pt x="3702546" y="219125"/>
                </a:lnTo>
                <a:lnTo>
                  <a:pt x="3653511" y="222730"/>
                </a:lnTo>
                <a:lnTo>
                  <a:pt x="3549622" y="229593"/>
                </a:lnTo>
                <a:lnTo>
                  <a:pt x="3438331" y="235970"/>
                </a:lnTo>
                <a:lnTo>
                  <a:pt x="3320075" y="241834"/>
                </a:lnTo>
                <a:lnTo>
                  <a:pt x="3195286" y="247158"/>
                </a:lnTo>
                <a:lnTo>
                  <a:pt x="3064398" y="251912"/>
                </a:lnTo>
                <a:lnTo>
                  <a:pt x="2927846" y="256070"/>
                </a:lnTo>
                <a:lnTo>
                  <a:pt x="2786063" y="259604"/>
                </a:lnTo>
                <a:lnTo>
                  <a:pt x="2639484" y="262486"/>
                </a:lnTo>
                <a:lnTo>
                  <a:pt x="2488542" y="264689"/>
                </a:lnTo>
                <a:lnTo>
                  <a:pt x="2333672" y="266185"/>
                </a:lnTo>
                <a:lnTo>
                  <a:pt x="2175308" y="266946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12" name="Google Shape;312;p29"/>
          <p:cNvSpPr/>
          <p:nvPr/>
        </p:nvSpPr>
        <p:spPr>
          <a:xfrm>
            <a:off x="4754599" y="4627468"/>
            <a:ext cx="1098105" cy="133503"/>
          </a:xfrm>
          <a:custGeom>
            <a:rect b="b" l="l" r="r" t="t"/>
            <a:pathLst>
              <a:path extrusionOk="0" h="267334" w="2197734">
                <a:moveTo>
                  <a:pt x="1098840" y="267139"/>
                </a:moveTo>
                <a:lnTo>
                  <a:pt x="1020366" y="266804"/>
                </a:lnTo>
                <a:lnTo>
                  <a:pt x="943381" y="265813"/>
                </a:lnTo>
                <a:lnTo>
                  <a:pt x="868071" y="264189"/>
                </a:lnTo>
                <a:lnTo>
                  <a:pt x="794622" y="261954"/>
                </a:lnTo>
                <a:lnTo>
                  <a:pt x="723220" y="259132"/>
                </a:lnTo>
                <a:lnTo>
                  <a:pt x="654051" y="255744"/>
                </a:lnTo>
                <a:lnTo>
                  <a:pt x="587300" y="251814"/>
                </a:lnTo>
                <a:lnTo>
                  <a:pt x="523155" y="247363"/>
                </a:lnTo>
                <a:lnTo>
                  <a:pt x="461800" y="242416"/>
                </a:lnTo>
                <a:lnTo>
                  <a:pt x="403423" y="236993"/>
                </a:lnTo>
                <a:lnTo>
                  <a:pt x="348207" y="231118"/>
                </a:lnTo>
                <a:lnTo>
                  <a:pt x="296341" y="224813"/>
                </a:lnTo>
                <a:lnTo>
                  <a:pt x="248009" y="218102"/>
                </a:lnTo>
                <a:lnTo>
                  <a:pt x="203397" y="211006"/>
                </a:lnTo>
                <a:lnTo>
                  <a:pt x="162692" y="203548"/>
                </a:lnTo>
                <a:lnTo>
                  <a:pt x="93746" y="187637"/>
                </a:lnTo>
                <a:lnTo>
                  <a:pt x="42656" y="170549"/>
                </a:lnTo>
                <a:lnTo>
                  <a:pt x="2759" y="143109"/>
                </a:lnTo>
                <a:lnTo>
                  <a:pt x="0" y="133569"/>
                </a:lnTo>
                <a:lnTo>
                  <a:pt x="2759" y="124030"/>
                </a:lnTo>
                <a:lnTo>
                  <a:pt x="42656" y="96589"/>
                </a:lnTo>
                <a:lnTo>
                  <a:pt x="93746" y="79502"/>
                </a:lnTo>
                <a:lnTo>
                  <a:pt x="162692" y="63591"/>
                </a:lnTo>
                <a:lnTo>
                  <a:pt x="203397" y="56133"/>
                </a:lnTo>
                <a:lnTo>
                  <a:pt x="248009" y="49037"/>
                </a:lnTo>
                <a:lnTo>
                  <a:pt x="296341" y="42325"/>
                </a:lnTo>
                <a:lnTo>
                  <a:pt x="348207" y="36021"/>
                </a:lnTo>
                <a:lnTo>
                  <a:pt x="403423" y="30146"/>
                </a:lnTo>
                <a:lnTo>
                  <a:pt x="461800" y="24723"/>
                </a:lnTo>
                <a:lnTo>
                  <a:pt x="523155" y="19775"/>
                </a:lnTo>
                <a:lnTo>
                  <a:pt x="587300" y="15325"/>
                </a:lnTo>
                <a:lnTo>
                  <a:pt x="654051" y="11395"/>
                </a:lnTo>
                <a:lnTo>
                  <a:pt x="723220" y="8007"/>
                </a:lnTo>
                <a:lnTo>
                  <a:pt x="794622" y="5184"/>
                </a:lnTo>
                <a:lnTo>
                  <a:pt x="868071" y="2950"/>
                </a:lnTo>
                <a:lnTo>
                  <a:pt x="943381" y="1326"/>
                </a:lnTo>
                <a:lnTo>
                  <a:pt x="1020366" y="335"/>
                </a:lnTo>
                <a:lnTo>
                  <a:pt x="1098840" y="0"/>
                </a:lnTo>
                <a:lnTo>
                  <a:pt x="1177314" y="335"/>
                </a:lnTo>
                <a:lnTo>
                  <a:pt x="1254299" y="1326"/>
                </a:lnTo>
                <a:lnTo>
                  <a:pt x="1329609" y="2950"/>
                </a:lnTo>
                <a:lnTo>
                  <a:pt x="1403058" y="5184"/>
                </a:lnTo>
                <a:lnTo>
                  <a:pt x="1474460" y="8007"/>
                </a:lnTo>
                <a:lnTo>
                  <a:pt x="1543629" y="11395"/>
                </a:lnTo>
                <a:lnTo>
                  <a:pt x="1610380" y="15325"/>
                </a:lnTo>
                <a:lnTo>
                  <a:pt x="1674525" y="19775"/>
                </a:lnTo>
                <a:lnTo>
                  <a:pt x="1735880" y="24723"/>
                </a:lnTo>
                <a:lnTo>
                  <a:pt x="1794257" y="30146"/>
                </a:lnTo>
                <a:lnTo>
                  <a:pt x="1849473" y="36021"/>
                </a:lnTo>
                <a:lnTo>
                  <a:pt x="1901339" y="42325"/>
                </a:lnTo>
                <a:lnTo>
                  <a:pt x="1949671" y="49037"/>
                </a:lnTo>
                <a:lnTo>
                  <a:pt x="1994283" y="56133"/>
                </a:lnTo>
                <a:lnTo>
                  <a:pt x="2034988" y="63591"/>
                </a:lnTo>
                <a:lnTo>
                  <a:pt x="2103934" y="79502"/>
                </a:lnTo>
                <a:lnTo>
                  <a:pt x="2155024" y="96589"/>
                </a:lnTo>
                <a:lnTo>
                  <a:pt x="2194922" y="124030"/>
                </a:lnTo>
                <a:lnTo>
                  <a:pt x="2197681" y="133569"/>
                </a:lnTo>
                <a:lnTo>
                  <a:pt x="2194922" y="143109"/>
                </a:lnTo>
                <a:lnTo>
                  <a:pt x="2155024" y="170549"/>
                </a:lnTo>
                <a:lnTo>
                  <a:pt x="2103934" y="187637"/>
                </a:lnTo>
                <a:lnTo>
                  <a:pt x="2034988" y="203548"/>
                </a:lnTo>
                <a:lnTo>
                  <a:pt x="1994283" y="211006"/>
                </a:lnTo>
                <a:lnTo>
                  <a:pt x="1949671" y="218102"/>
                </a:lnTo>
                <a:lnTo>
                  <a:pt x="1901339" y="224813"/>
                </a:lnTo>
                <a:lnTo>
                  <a:pt x="1849473" y="231118"/>
                </a:lnTo>
                <a:lnTo>
                  <a:pt x="1794257" y="236993"/>
                </a:lnTo>
                <a:lnTo>
                  <a:pt x="1735880" y="242416"/>
                </a:lnTo>
                <a:lnTo>
                  <a:pt x="1674525" y="247363"/>
                </a:lnTo>
                <a:lnTo>
                  <a:pt x="1610380" y="251814"/>
                </a:lnTo>
                <a:lnTo>
                  <a:pt x="1543629" y="255744"/>
                </a:lnTo>
                <a:lnTo>
                  <a:pt x="1474460" y="259132"/>
                </a:lnTo>
                <a:lnTo>
                  <a:pt x="1403058" y="261954"/>
                </a:lnTo>
                <a:lnTo>
                  <a:pt x="1329609" y="264189"/>
                </a:lnTo>
                <a:lnTo>
                  <a:pt x="1254299" y="265813"/>
                </a:lnTo>
                <a:lnTo>
                  <a:pt x="1177314" y="266804"/>
                </a:lnTo>
                <a:lnTo>
                  <a:pt x="1098840" y="267139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13" name="Google Shape;313;p29"/>
          <p:cNvSpPr/>
          <p:nvPr/>
        </p:nvSpPr>
        <p:spPr>
          <a:xfrm>
            <a:off x="8160805" y="4534126"/>
            <a:ext cx="869664" cy="133503"/>
          </a:xfrm>
          <a:custGeom>
            <a:rect b="b" l="l" r="r" t="t"/>
            <a:pathLst>
              <a:path extrusionOk="0" h="267334" w="1740534">
                <a:moveTo>
                  <a:pt x="870045" y="267139"/>
                </a:moveTo>
                <a:lnTo>
                  <a:pt x="794974" y="266649"/>
                </a:lnTo>
                <a:lnTo>
                  <a:pt x="721677" y="265205"/>
                </a:lnTo>
                <a:lnTo>
                  <a:pt x="650414" y="262847"/>
                </a:lnTo>
                <a:lnTo>
                  <a:pt x="581447" y="259616"/>
                </a:lnTo>
                <a:lnTo>
                  <a:pt x="515036" y="255551"/>
                </a:lnTo>
                <a:lnTo>
                  <a:pt x="451443" y="250692"/>
                </a:lnTo>
                <a:lnTo>
                  <a:pt x="390930" y="245080"/>
                </a:lnTo>
                <a:lnTo>
                  <a:pt x="333756" y="238755"/>
                </a:lnTo>
                <a:lnTo>
                  <a:pt x="280184" y="231757"/>
                </a:lnTo>
                <a:lnTo>
                  <a:pt x="230475" y="224126"/>
                </a:lnTo>
                <a:lnTo>
                  <a:pt x="184889" y="215901"/>
                </a:lnTo>
                <a:lnTo>
                  <a:pt x="143689" y="207124"/>
                </a:lnTo>
                <a:lnTo>
                  <a:pt x="75487" y="188071"/>
                </a:lnTo>
                <a:lnTo>
                  <a:pt x="27958" y="167288"/>
                </a:lnTo>
                <a:lnTo>
                  <a:pt x="0" y="133569"/>
                </a:lnTo>
                <a:lnTo>
                  <a:pt x="3193" y="122044"/>
                </a:lnTo>
                <a:lnTo>
                  <a:pt x="49008" y="89263"/>
                </a:lnTo>
                <a:lnTo>
                  <a:pt x="107134" y="69305"/>
                </a:lnTo>
                <a:lnTo>
                  <a:pt x="184889" y="51237"/>
                </a:lnTo>
                <a:lnTo>
                  <a:pt x="230475" y="43013"/>
                </a:lnTo>
                <a:lnTo>
                  <a:pt x="280184" y="35382"/>
                </a:lnTo>
                <a:lnTo>
                  <a:pt x="333756" y="28383"/>
                </a:lnTo>
                <a:lnTo>
                  <a:pt x="390930" y="22058"/>
                </a:lnTo>
                <a:lnTo>
                  <a:pt x="451443" y="16446"/>
                </a:lnTo>
                <a:lnTo>
                  <a:pt x="515036" y="11588"/>
                </a:lnTo>
                <a:lnTo>
                  <a:pt x="581447" y="7523"/>
                </a:lnTo>
                <a:lnTo>
                  <a:pt x="650414" y="4292"/>
                </a:lnTo>
                <a:lnTo>
                  <a:pt x="721677" y="1934"/>
                </a:lnTo>
                <a:lnTo>
                  <a:pt x="794974" y="490"/>
                </a:lnTo>
                <a:lnTo>
                  <a:pt x="870045" y="0"/>
                </a:lnTo>
                <a:lnTo>
                  <a:pt x="945116" y="490"/>
                </a:lnTo>
                <a:lnTo>
                  <a:pt x="1018413" y="1934"/>
                </a:lnTo>
                <a:lnTo>
                  <a:pt x="1089676" y="4292"/>
                </a:lnTo>
                <a:lnTo>
                  <a:pt x="1158643" y="7523"/>
                </a:lnTo>
                <a:lnTo>
                  <a:pt x="1225054" y="11588"/>
                </a:lnTo>
                <a:lnTo>
                  <a:pt x="1288647" y="16446"/>
                </a:lnTo>
                <a:lnTo>
                  <a:pt x="1349160" y="22058"/>
                </a:lnTo>
                <a:lnTo>
                  <a:pt x="1406334" y="28383"/>
                </a:lnTo>
                <a:lnTo>
                  <a:pt x="1459906" y="35382"/>
                </a:lnTo>
                <a:lnTo>
                  <a:pt x="1509615" y="43013"/>
                </a:lnTo>
                <a:lnTo>
                  <a:pt x="1555201" y="51237"/>
                </a:lnTo>
                <a:lnTo>
                  <a:pt x="1596401" y="60015"/>
                </a:lnTo>
                <a:lnTo>
                  <a:pt x="1664603" y="79067"/>
                </a:lnTo>
                <a:lnTo>
                  <a:pt x="1712132" y="99851"/>
                </a:lnTo>
                <a:lnTo>
                  <a:pt x="1740090" y="133569"/>
                </a:lnTo>
                <a:lnTo>
                  <a:pt x="1736897" y="145095"/>
                </a:lnTo>
                <a:lnTo>
                  <a:pt x="1691082" y="177876"/>
                </a:lnTo>
                <a:lnTo>
                  <a:pt x="1632956" y="197834"/>
                </a:lnTo>
                <a:lnTo>
                  <a:pt x="1555201" y="215901"/>
                </a:lnTo>
                <a:lnTo>
                  <a:pt x="1509615" y="224126"/>
                </a:lnTo>
                <a:lnTo>
                  <a:pt x="1459906" y="231757"/>
                </a:lnTo>
                <a:lnTo>
                  <a:pt x="1406334" y="238755"/>
                </a:lnTo>
                <a:lnTo>
                  <a:pt x="1349160" y="245080"/>
                </a:lnTo>
                <a:lnTo>
                  <a:pt x="1288647" y="250692"/>
                </a:lnTo>
                <a:lnTo>
                  <a:pt x="1225054" y="255551"/>
                </a:lnTo>
                <a:lnTo>
                  <a:pt x="1158643" y="259616"/>
                </a:lnTo>
                <a:lnTo>
                  <a:pt x="1089676" y="262847"/>
                </a:lnTo>
                <a:lnTo>
                  <a:pt x="1018413" y="265205"/>
                </a:lnTo>
                <a:lnTo>
                  <a:pt x="945116" y="266649"/>
                </a:lnTo>
                <a:lnTo>
                  <a:pt x="870045" y="267139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314" name="Google Shape;314;p29"/>
          <p:cNvSpPr/>
          <p:nvPr/>
        </p:nvSpPr>
        <p:spPr>
          <a:xfrm>
            <a:off x="4782841" y="4505408"/>
            <a:ext cx="4213474" cy="4757"/>
          </a:xfrm>
          <a:custGeom>
            <a:rect b="b" l="l" r="r" t="t"/>
            <a:pathLst>
              <a:path extrusionOk="0" h="9525" w="8432800">
                <a:moveTo>
                  <a:pt x="8430218" y="9151"/>
                </a:moveTo>
                <a:lnTo>
                  <a:pt x="8427695" y="9151"/>
                </a:lnTo>
                <a:lnTo>
                  <a:pt x="2048" y="9151"/>
                </a:lnTo>
                <a:lnTo>
                  <a:pt x="0" y="7101"/>
                </a:lnTo>
                <a:lnTo>
                  <a:pt x="0" y="2049"/>
                </a:lnTo>
                <a:lnTo>
                  <a:pt x="2048" y="0"/>
                </a:lnTo>
                <a:lnTo>
                  <a:pt x="8430218" y="0"/>
                </a:lnTo>
                <a:lnTo>
                  <a:pt x="8432267" y="2049"/>
                </a:lnTo>
                <a:lnTo>
                  <a:pt x="8432267" y="7101"/>
                </a:lnTo>
                <a:lnTo>
                  <a:pt x="8430218" y="9151"/>
                </a:lnTo>
                <a:close/>
              </a:path>
            </a:pathLst>
          </a:custGeom>
          <a:solidFill>
            <a:srgbClr val="25323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315" name="Google Shape;315;p29"/>
          <p:cNvGrpSpPr/>
          <p:nvPr/>
        </p:nvGrpSpPr>
        <p:grpSpPr>
          <a:xfrm>
            <a:off x="8210381" y="3753900"/>
            <a:ext cx="173869" cy="134416"/>
            <a:chOff x="16432165" y="7517069"/>
            <a:chExt cx="347980" cy="269163"/>
          </a:xfrm>
        </p:grpSpPr>
        <p:sp>
          <p:nvSpPr>
            <p:cNvPr id="316" name="Google Shape;316;p29"/>
            <p:cNvSpPr/>
            <p:nvPr/>
          </p:nvSpPr>
          <p:spPr>
            <a:xfrm>
              <a:off x="16465510" y="7517069"/>
              <a:ext cx="281305" cy="214629"/>
            </a:xfrm>
            <a:custGeom>
              <a:rect b="b" l="l" r="r" t="t"/>
              <a:pathLst>
                <a:path extrusionOk="0" h="214629" w="281305">
                  <a:moveTo>
                    <a:pt x="113495" y="214441"/>
                  </a:moveTo>
                  <a:lnTo>
                    <a:pt x="72171" y="194843"/>
                  </a:lnTo>
                  <a:lnTo>
                    <a:pt x="37915" y="164418"/>
                  </a:lnTo>
                  <a:lnTo>
                    <a:pt x="13075" y="125907"/>
                  </a:lnTo>
                  <a:lnTo>
                    <a:pt x="0" y="82055"/>
                  </a:lnTo>
                  <a:lnTo>
                    <a:pt x="32297" y="95087"/>
                  </a:lnTo>
                  <a:lnTo>
                    <a:pt x="61589" y="113963"/>
                  </a:lnTo>
                  <a:lnTo>
                    <a:pt x="86906" y="137921"/>
                  </a:lnTo>
                  <a:lnTo>
                    <a:pt x="107277" y="166196"/>
                  </a:lnTo>
                  <a:lnTo>
                    <a:pt x="91583" y="126561"/>
                  </a:lnTo>
                  <a:lnTo>
                    <a:pt x="83081" y="84777"/>
                  </a:lnTo>
                  <a:lnTo>
                    <a:pt x="81918" y="42153"/>
                  </a:lnTo>
                  <a:lnTo>
                    <a:pt x="88246" y="0"/>
                  </a:lnTo>
                  <a:lnTo>
                    <a:pt x="116962" y="25557"/>
                  </a:lnTo>
                  <a:lnTo>
                    <a:pt x="136233" y="59360"/>
                  </a:lnTo>
                  <a:lnTo>
                    <a:pt x="147580" y="96434"/>
                  </a:lnTo>
                  <a:lnTo>
                    <a:pt x="154850" y="134680"/>
                  </a:lnTo>
                  <a:lnTo>
                    <a:pt x="162139" y="103813"/>
                  </a:lnTo>
                  <a:lnTo>
                    <a:pt x="173281" y="74118"/>
                  </a:lnTo>
                  <a:lnTo>
                    <a:pt x="188067" y="46060"/>
                  </a:lnTo>
                  <a:lnTo>
                    <a:pt x="206288" y="20108"/>
                  </a:lnTo>
                  <a:lnTo>
                    <a:pt x="209871" y="51468"/>
                  </a:lnTo>
                  <a:lnTo>
                    <a:pt x="209542" y="83034"/>
                  </a:lnTo>
                  <a:lnTo>
                    <a:pt x="205333" y="114321"/>
                  </a:lnTo>
                  <a:lnTo>
                    <a:pt x="197291" y="144844"/>
                  </a:lnTo>
                  <a:lnTo>
                    <a:pt x="213369" y="120166"/>
                  </a:lnTo>
                  <a:lnTo>
                    <a:pt x="233017" y="98225"/>
                  </a:lnTo>
                  <a:lnTo>
                    <a:pt x="255742" y="79491"/>
                  </a:lnTo>
                  <a:lnTo>
                    <a:pt x="281050" y="64436"/>
                  </a:lnTo>
                  <a:lnTo>
                    <a:pt x="277866" y="90119"/>
                  </a:lnTo>
                  <a:lnTo>
                    <a:pt x="258914" y="138090"/>
                  </a:lnTo>
                  <a:lnTo>
                    <a:pt x="225097" y="176983"/>
                  </a:lnTo>
                  <a:lnTo>
                    <a:pt x="180240" y="202393"/>
                  </a:lnTo>
                  <a:lnTo>
                    <a:pt x="155265" y="209097"/>
                  </a:lnTo>
                  <a:lnTo>
                    <a:pt x="113495" y="214441"/>
                  </a:lnTo>
                  <a:close/>
                </a:path>
              </a:pathLst>
            </a:custGeom>
            <a:solidFill>
              <a:srgbClr val="FDBA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16432165" y="7520802"/>
              <a:ext cx="347980" cy="265430"/>
            </a:xfrm>
            <a:custGeom>
              <a:rect b="b" l="l" r="r" t="t"/>
              <a:pathLst>
                <a:path extrusionOk="0" h="265429" w="347980">
                  <a:moveTo>
                    <a:pt x="140402" y="265285"/>
                  </a:moveTo>
                  <a:lnTo>
                    <a:pt x="98903" y="247068"/>
                  </a:lnTo>
                  <a:lnTo>
                    <a:pt x="62624" y="219845"/>
                  </a:lnTo>
                  <a:lnTo>
                    <a:pt x="33054" y="185352"/>
                  </a:lnTo>
                  <a:lnTo>
                    <a:pt x="11682" y="145326"/>
                  </a:lnTo>
                  <a:lnTo>
                    <a:pt x="0" y="101504"/>
                  </a:lnTo>
                  <a:lnTo>
                    <a:pt x="39962" y="117629"/>
                  </a:lnTo>
                  <a:lnTo>
                    <a:pt x="76204" y="140980"/>
                  </a:lnTo>
                  <a:lnTo>
                    <a:pt x="107524" y="170616"/>
                  </a:lnTo>
                  <a:lnTo>
                    <a:pt x="132721" y="205595"/>
                  </a:lnTo>
                  <a:lnTo>
                    <a:pt x="113305" y="156568"/>
                  </a:lnTo>
                  <a:lnTo>
                    <a:pt x="102785" y="104879"/>
                  </a:lnTo>
                  <a:lnTo>
                    <a:pt x="101347" y="52149"/>
                  </a:lnTo>
                  <a:lnTo>
                    <a:pt x="109178" y="0"/>
                  </a:lnTo>
                  <a:lnTo>
                    <a:pt x="144709" y="31617"/>
                  </a:lnTo>
                  <a:lnTo>
                    <a:pt x="168553" y="73428"/>
                  </a:lnTo>
                  <a:lnTo>
                    <a:pt x="182592" y="119291"/>
                  </a:lnTo>
                  <a:lnTo>
                    <a:pt x="191584" y="166599"/>
                  </a:lnTo>
                  <a:lnTo>
                    <a:pt x="200602" y="128412"/>
                  </a:lnTo>
                  <a:lnTo>
                    <a:pt x="214388" y="91672"/>
                  </a:lnTo>
                  <a:lnTo>
                    <a:pt x="232683" y="56960"/>
                  </a:lnTo>
                  <a:lnTo>
                    <a:pt x="255226" y="24854"/>
                  </a:lnTo>
                  <a:lnTo>
                    <a:pt x="259658" y="63653"/>
                  </a:lnTo>
                  <a:lnTo>
                    <a:pt x="259250" y="102706"/>
                  </a:lnTo>
                  <a:lnTo>
                    <a:pt x="254044" y="141411"/>
                  </a:lnTo>
                  <a:lnTo>
                    <a:pt x="244084" y="179179"/>
                  </a:lnTo>
                  <a:lnTo>
                    <a:pt x="263978" y="148654"/>
                  </a:lnTo>
                  <a:lnTo>
                    <a:pt x="288286" y="121511"/>
                  </a:lnTo>
                  <a:lnTo>
                    <a:pt x="316398" y="98335"/>
                  </a:lnTo>
                  <a:lnTo>
                    <a:pt x="347704" y="79712"/>
                  </a:lnTo>
                  <a:lnTo>
                    <a:pt x="343756" y="111478"/>
                  </a:lnTo>
                  <a:lnTo>
                    <a:pt x="320313" y="170823"/>
                  </a:lnTo>
                  <a:lnTo>
                    <a:pt x="278475" y="218938"/>
                  </a:lnTo>
                  <a:lnTo>
                    <a:pt x="222980" y="250373"/>
                  </a:lnTo>
                  <a:lnTo>
                    <a:pt x="192085" y="258671"/>
                  </a:lnTo>
                  <a:lnTo>
                    <a:pt x="140402" y="265285"/>
                  </a:lnTo>
                  <a:close/>
                </a:path>
              </a:pathLst>
            </a:custGeom>
            <a:solidFill>
              <a:srgbClr val="E8797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318" name="Google Shape;318;p29"/>
          <p:cNvGrpSpPr/>
          <p:nvPr/>
        </p:nvGrpSpPr>
        <p:grpSpPr>
          <a:xfrm>
            <a:off x="8613611" y="3909405"/>
            <a:ext cx="136748" cy="92913"/>
            <a:chOff x="17239186" y="7828463"/>
            <a:chExt cx="273685" cy="186055"/>
          </a:xfrm>
        </p:grpSpPr>
        <p:pic>
          <p:nvPicPr>
            <p:cNvPr id="319" name="Google Shape;319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273777" y="7831135"/>
              <a:ext cx="221103" cy="1503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Google Shape;320;p29"/>
            <p:cNvSpPr/>
            <p:nvPr/>
          </p:nvSpPr>
          <p:spPr>
            <a:xfrm>
              <a:off x="17239186" y="7828463"/>
              <a:ext cx="273685" cy="186055"/>
            </a:xfrm>
            <a:custGeom>
              <a:rect b="b" l="l" r="r" t="t"/>
              <a:pathLst>
                <a:path extrusionOk="0" h="186054" w="273684">
                  <a:moveTo>
                    <a:pt x="126531" y="123052"/>
                  </a:moveTo>
                  <a:lnTo>
                    <a:pt x="68425" y="123052"/>
                  </a:lnTo>
                  <a:lnTo>
                    <a:pt x="71774" y="88446"/>
                  </a:lnTo>
                  <a:lnTo>
                    <a:pt x="82691" y="55756"/>
                  </a:lnTo>
                  <a:lnTo>
                    <a:pt x="100724" y="25951"/>
                  </a:lnTo>
                  <a:lnTo>
                    <a:pt x="125422" y="0"/>
                  </a:lnTo>
                  <a:lnTo>
                    <a:pt x="134619" y="15163"/>
                  </a:lnTo>
                  <a:lnTo>
                    <a:pt x="140338" y="31094"/>
                  </a:lnTo>
                  <a:lnTo>
                    <a:pt x="142964" y="47324"/>
                  </a:lnTo>
                  <a:lnTo>
                    <a:pt x="142881" y="63386"/>
                  </a:lnTo>
                  <a:lnTo>
                    <a:pt x="140589" y="78981"/>
                  </a:lnTo>
                  <a:lnTo>
                    <a:pt x="136689" y="94191"/>
                  </a:lnTo>
                  <a:lnTo>
                    <a:pt x="131721" y="109119"/>
                  </a:lnTo>
                  <a:lnTo>
                    <a:pt x="126531" y="123052"/>
                  </a:lnTo>
                  <a:close/>
                </a:path>
                <a:path extrusionOk="0" h="186054" w="273684">
                  <a:moveTo>
                    <a:pt x="171751" y="186025"/>
                  </a:moveTo>
                  <a:lnTo>
                    <a:pt x="119190" y="182305"/>
                  </a:lnTo>
                  <a:lnTo>
                    <a:pt x="52514" y="159095"/>
                  </a:lnTo>
                  <a:lnTo>
                    <a:pt x="23363" y="126149"/>
                  </a:lnTo>
                  <a:lnTo>
                    <a:pt x="5548" y="89101"/>
                  </a:lnTo>
                  <a:lnTo>
                    <a:pt x="0" y="50946"/>
                  </a:lnTo>
                  <a:lnTo>
                    <a:pt x="7648" y="14678"/>
                  </a:lnTo>
                  <a:lnTo>
                    <a:pt x="31459" y="38866"/>
                  </a:lnTo>
                  <a:lnTo>
                    <a:pt x="49892" y="65643"/>
                  </a:lnTo>
                  <a:lnTo>
                    <a:pt x="62397" y="94032"/>
                  </a:lnTo>
                  <a:lnTo>
                    <a:pt x="68425" y="123052"/>
                  </a:lnTo>
                  <a:lnTo>
                    <a:pt x="126531" y="123052"/>
                  </a:lnTo>
                  <a:lnTo>
                    <a:pt x="126227" y="123869"/>
                  </a:lnTo>
                  <a:lnTo>
                    <a:pt x="190716" y="123869"/>
                  </a:lnTo>
                  <a:lnTo>
                    <a:pt x="181688" y="133708"/>
                  </a:lnTo>
                  <a:lnTo>
                    <a:pt x="160620" y="150859"/>
                  </a:lnTo>
                  <a:lnTo>
                    <a:pt x="259507" y="150859"/>
                  </a:lnTo>
                  <a:lnTo>
                    <a:pt x="259113" y="151300"/>
                  </a:lnTo>
                  <a:lnTo>
                    <a:pt x="241155" y="164782"/>
                  </a:lnTo>
                  <a:lnTo>
                    <a:pt x="220226" y="175284"/>
                  </a:lnTo>
                  <a:lnTo>
                    <a:pt x="196880" y="182461"/>
                  </a:lnTo>
                  <a:lnTo>
                    <a:pt x="171751" y="186025"/>
                  </a:lnTo>
                  <a:close/>
                </a:path>
                <a:path extrusionOk="0" h="186054" w="273684">
                  <a:moveTo>
                    <a:pt x="190716" y="123869"/>
                  </a:moveTo>
                  <a:lnTo>
                    <a:pt x="126227" y="123869"/>
                  </a:lnTo>
                  <a:lnTo>
                    <a:pt x="146750" y="106120"/>
                  </a:lnTo>
                  <a:lnTo>
                    <a:pt x="170286" y="90997"/>
                  </a:lnTo>
                  <a:lnTo>
                    <a:pt x="196432" y="78717"/>
                  </a:lnTo>
                  <a:lnTo>
                    <a:pt x="224787" y="69499"/>
                  </a:lnTo>
                  <a:lnTo>
                    <a:pt x="214020" y="92711"/>
                  </a:lnTo>
                  <a:lnTo>
                    <a:pt x="199571" y="114220"/>
                  </a:lnTo>
                  <a:lnTo>
                    <a:pt x="190716" y="123869"/>
                  </a:lnTo>
                  <a:close/>
                </a:path>
                <a:path extrusionOk="0" h="186054" w="273684">
                  <a:moveTo>
                    <a:pt x="259507" y="150859"/>
                  </a:moveTo>
                  <a:lnTo>
                    <a:pt x="160620" y="150859"/>
                  </a:lnTo>
                  <a:lnTo>
                    <a:pt x="186445" y="141496"/>
                  </a:lnTo>
                  <a:lnTo>
                    <a:pt x="214316" y="135706"/>
                  </a:lnTo>
                  <a:lnTo>
                    <a:pt x="243570" y="133570"/>
                  </a:lnTo>
                  <a:lnTo>
                    <a:pt x="273544" y="135180"/>
                  </a:lnTo>
                  <a:lnTo>
                    <a:pt x="259507" y="150859"/>
                  </a:lnTo>
                  <a:close/>
                </a:path>
              </a:pathLst>
            </a:custGeom>
            <a:solidFill>
              <a:srgbClr val="E8797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321" name="Google Shape;321;p29"/>
          <p:cNvGrpSpPr/>
          <p:nvPr/>
        </p:nvGrpSpPr>
        <p:grpSpPr>
          <a:xfrm>
            <a:off x="8167713" y="3718594"/>
            <a:ext cx="568565" cy="915395"/>
            <a:chOff x="16346771" y="7446369"/>
            <a:chExt cx="1137920" cy="1833050"/>
          </a:xfrm>
        </p:grpSpPr>
        <p:sp>
          <p:nvSpPr>
            <p:cNvPr id="322" name="Google Shape;322;p29"/>
            <p:cNvSpPr/>
            <p:nvPr/>
          </p:nvSpPr>
          <p:spPr>
            <a:xfrm>
              <a:off x="16730234" y="7446369"/>
              <a:ext cx="464184" cy="1162685"/>
            </a:xfrm>
            <a:custGeom>
              <a:rect b="b" l="l" r="r" t="t"/>
              <a:pathLst>
                <a:path extrusionOk="0" h="1162684" w="464184">
                  <a:moveTo>
                    <a:pt x="0" y="1162550"/>
                  </a:moveTo>
                  <a:lnTo>
                    <a:pt x="396" y="1110726"/>
                  </a:lnTo>
                  <a:lnTo>
                    <a:pt x="1291" y="1058908"/>
                  </a:lnTo>
                  <a:lnTo>
                    <a:pt x="2685" y="1007101"/>
                  </a:lnTo>
                  <a:lnTo>
                    <a:pt x="4577" y="955310"/>
                  </a:lnTo>
                  <a:lnTo>
                    <a:pt x="6968" y="903540"/>
                  </a:lnTo>
                  <a:lnTo>
                    <a:pt x="9855" y="851795"/>
                  </a:lnTo>
                  <a:lnTo>
                    <a:pt x="13240" y="800080"/>
                  </a:lnTo>
                  <a:lnTo>
                    <a:pt x="17121" y="748401"/>
                  </a:lnTo>
                  <a:lnTo>
                    <a:pt x="21499" y="696761"/>
                  </a:lnTo>
                  <a:lnTo>
                    <a:pt x="26372" y="645165"/>
                  </a:lnTo>
                  <a:lnTo>
                    <a:pt x="31740" y="593619"/>
                  </a:lnTo>
                  <a:lnTo>
                    <a:pt x="37603" y="542127"/>
                  </a:lnTo>
                  <a:lnTo>
                    <a:pt x="43961" y="490694"/>
                  </a:lnTo>
                  <a:lnTo>
                    <a:pt x="50812" y="439324"/>
                  </a:lnTo>
                  <a:lnTo>
                    <a:pt x="58157" y="388023"/>
                  </a:lnTo>
                  <a:lnTo>
                    <a:pt x="65995" y="336795"/>
                  </a:lnTo>
                  <a:lnTo>
                    <a:pt x="74326" y="285644"/>
                  </a:lnTo>
                  <a:lnTo>
                    <a:pt x="83149" y="234577"/>
                  </a:lnTo>
                  <a:lnTo>
                    <a:pt x="93025" y="187027"/>
                  </a:lnTo>
                  <a:lnTo>
                    <a:pt x="106817" y="139544"/>
                  </a:lnTo>
                  <a:lnTo>
                    <a:pt x="125661" y="94865"/>
                  </a:lnTo>
                  <a:lnTo>
                    <a:pt x="150693" y="55726"/>
                  </a:lnTo>
                  <a:lnTo>
                    <a:pt x="183051" y="24865"/>
                  </a:lnTo>
                  <a:lnTo>
                    <a:pt x="223869" y="5018"/>
                  </a:lnTo>
                  <a:lnTo>
                    <a:pt x="268862" y="0"/>
                  </a:lnTo>
                  <a:lnTo>
                    <a:pt x="313030" y="9605"/>
                  </a:lnTo>
                  <a:lnTo>
                    <a:pt x="354027" y="31247"/>
                  </a:lnTo>
                  <a:lnTo>
                    <a:pt x="389507" y="62341"/>
                  </a:lnTo>
                  <a:lnTo>
                    <a:pt x="417125" y="100299"/>
                  </a:lnTo>
                  <a:lnTo>
                    <a:pt x="436315" y="142280"/>
                  </a:lnTo>
                  <a:lnTo>
                    <a:pt x="449024" y="186641"/>
                  </a:lnTo>
                  <a:lnTo>
                    <a:pt x="456673" y="232598"/>
                  </a:lnTo>
                  <a:lnTo>
                    <a:pt x="460681" y="279367"/>
                  </a:lnTo>
                  <a:lnTo>
                    <a:pt x="462466" y="326149"/>
                  </a:lnTo>
                  <a:lnTo>
                    <a:pt x="463363" y="376143"/>
                  </a:lnTo>
                  <a:lnTo>
                    <a:pt x="463620" y="426131"/>
                  </a:lnTo>
                  <a:lnTo>
                    <a:pt x="463280" y="476111"/>
                  </a:lnTo>
                  <a:lnTo>
                    <a:pt x="462386" y="526084"/>
                  </a:lnTo>
                  <a:lnTo>
                    <a:pt x="460982" y="576049"/>
                  </a:lnTo>
                  <a:lnTo>
                    <a:pt x="459108" y="626005"/>
                  </a:lnTo>
                  <a:lnTo>
                    <a:pt x="456809" y="675952"/>
                  </a:lnTo>
                  <a:lnTo>
                    <a:pt x="454126" y="725889"/>
                  </a:lnTo>
                  <a:lnTo>
                    <a:pt x="451102" y="775816"/>
                  </a:lnTo>
                  <a:lnTo>
                    <a:pt x="447780" y="825732"/>
                  </a:lnTo>
                  <a:lnTo>
                    <a:pt x="444203" y="875636"/>
                  </a:lnTo>
                  <a:lnTo>
                    <a:pt x="436453" y="975409"/>
                  </a:lnTo>
                  <a:lnTo>
                    <a:pt x="423977" y="1124970"/>
                  </a:lnTo>
                  <a:lnTo>
                    <a:pt x="0" y="1162550"/>
                  </a:lnTo>
                  <a:close/>
                </a:path>
              </a:pathLst>
            </a:custGeom>
            <a:solidFill>
              <a:srgbClr val="6FB0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16828529" y="7449692"/>
              <a:ext cx="283845" cy="1150620"/>
            </a:xfrm>
            <a:custGeom>
              <a:rect b="b" l="l" r="r" t="t"/>
              <a:pathLst>
                <a:path extrusionOk="0" h="1150620" w="283844">
                  <a:moveTo>
                    <a:pt x="101168" y="21551"/>
                  </a:moveTo>
                  <a:lnTo>
                    <a:pt x="89344" y="64528"/>
                  </a:lnTo>
                  <a:lnTo>
                    <a:pt x="77571" y="115087"/>
                  </a:lnTo>
                  <a:lnTo>
                    <a:pt x="67602" y="166014"/>
                  </a:lnTo>
                  <a:lnTo>
                    <a:pt x="59194" y="217258"/>
                  </a:lnTo>
                  <a:lnTo>
                    <a:pt x="52146" y="268732"/>
                  </a:lnTo>
                  <a:lnTo>
                    <a:pt x="46228" y="320408"/>
                  </a:lnTo>
                  <a:lnTo>
                    <a:pt x="41224" y="372211"/>
                  </a:lnTo>
                  <a:lnTo>
                    <a:pt x="36893" y="424078"/>
                  </a:lnTo>
                  <a:lnTo>
                    <a:pt x="33032" y="475970"/>
                  </a:lnTo>
                  <a:lnTo>
                    <a:pt x="25819" y="579539"/>
                  </a:lnTo>
                  <a:lnTo>
                    <a:pt x="22999" y="631431"/>
                  </a:lnTo>
                  <a:lnTo>
                    <a:pt x="20459" y="683336"/>
                  </a:lnTo>
                  <a:lnTo>
                    <a:pt x="18135" y="735241"/>
                  </a:lnTo>
                  <a:lnTo>
                    <a:pt x="15963" y="787158"/>
                  </a:lnTo>
                  <a:lnTo>
                    <a:pt x="13893" y="839076"/>
                  </a:lnTo>
                  <a:lnTo>
                    <a:pt x="11861" y="890993"/>
                  </a:lnTo>
                  <a:lnTo>
                    <a:pt x="9791" y="942911"/>
                  </a:lnTo>
                  <a:lnTo>
                    <a:pt x="7632" y="994829"/>
                  </a:lnTo>
                  <a:lnTo>
                    <a:pt x="5321" y="1046734"/>
                  </a:lnTo>
                  <a:lnTo>
                    <a:pt x="2794" y="1098638"/>
                  </a:lnTo>
                  <a:lnTo>
                    <a:pt x="0" y="1150518"/>
                  </a:lnTo>
                  <a:lnTo>
                    <a:pt x="3238" y="1100213"/>
                  </a:lnTo>
                  <a:lnTo>
                    <a:pt x="6146" y="1049870"/>
                  </a:lnTo>
                  <a:lnTo>
                    <a:pt x="8801" y="999515"/>
                  </a:lnTo>
                  <a:lnTo>
                    <a:pt x="11252" y="949147"/>
                  </a:lnTo>
                  <a:lnTo>
                    <a:pt x="13563" y="898766"/>
                  </a:lnTo>
                  <a:lnTo>
                    <a:pt x="15786" y="848385"/>
                  </a:lnTo>
                  <a:lnTo>
                    <a:pt x="17983" y="797991"/>
                  </a:lnTo>
                  <a:lnTo>
                    <a:pt x="20205" y="747610"/>
                  </a:lnTo>
                  <a:lnTo>
                    <a:pt x="22529" y="697230"/>
                  </a:lnTo>
                  <a:lnTo>
                    <a:pt x="25006" y="646861"/>
                  </a:lnTo>
                  <a:lnTo>
                    <a:pt x="27686" y="596506"/>
                  </a:lnTo>
                  <a:lnTo>
                    <a:pt x="30632" y="546176"/>
                  </a:lnTo>
                  <a:lnTo>
                    <a:pt x="33909" y="495858"/>
                  </a:lnTo>
                  <a:lnTo>
                    <a:pt x="37579" y="445579"/>
                  </a:lnTo>
                  <a:lnTo>
                    <a:pt x="41694" y="395325"/>
                  </a:lnTo>
                  <a:lnTo>
                    <a:pt x="46304" y="345109"/>
                  </a:lnTo>
                  <a:lnTo>
                    <a:pt x="51485" y="294944"/>
                  </a:lnTo>
                  <a:lnTo>
                    <a:pt x="57086" y="247777"/>
                  </a:lnTo>
                  <a:lnTo>
                    <a:pt x="63525" y="200558"/>
                  </a:lnTo>
                  <a:lnTo>
                    <a:pt x="71081" y="153454"/>
                  </a:lnTo>
                  <a:lnTo>
                    <a:pt x="80022" y="106616"/>
                  </a:lnTo>
                  <a:lnTo>
                    <a:pt x="90614" y="60210"/>
                  </a:lnTo>
                  <a:lnTo>
                    <a:pt x="101168" y="21551"/>
                  </a:lnTo>
                  <a:close/>
                </a:path>
                <a:path extrusionOk="0" h="1150620" w="283844">
                  <a:moveTo>
                    <a:pt x="103136" y="14389"/>
                  </a:moveTo>
                  <a:lnTo>
                    <a:pt x="101168" y="21551"/>
                  </a:lnTo>
                  <a:lnTo>
                    <a:pt x="103136" y="14389"/>
                  </a:lnTo>
                  <a:close/>
                </a:path>
                <a:path extrusionOk="0" h="1150620" w="283844">
                  <a:moveTo>
                    <a:pt x="177025" y="0"/>
                  </a:moveTo>
                  <a:lnTo>
                    <a:pt x="172783" y="51650"/>
                  </a:lnTo>
                  <a:lnTo>
                    <a:pt x="168808" y="103327"/>
                  </a:lnTo>
                  <a:lnTo>
                    <a:pt x="165112" y="155016"/>
                  </a:lnTo>
                  <a:lnTo>
                    <a:pt x="161671" y="206717"/>
                  </a:lnTo>
                  <a:lnTo>
                    <a:pt x="158470" y="258445"/>
                  </a:lnTo>
                  <a:lnTo>
                    <a:pt x="152755" y="361937"/>
                  </a:lnTo>
                  <a:lnTo>
                    <a:pt x="147866" y="465480"/>
                  </a:lnTo>
                  <a:lnTo>
                    <a:pt x="143713" y="569074"/>
                  </a:lnTo>
                  <a:lnTo>
                    <a:pt x="140195" y="672680"/>
                  </a:lnTo>
                  <a:lnTo>
                    <a:pt x="137223" y="776312"/>
                  </a:lnTo>
                  <a:lnTo>
                    <a:pt x="133553" y="931786"/>
                  </a:lnTo>
                  <a:lnTo>
                    <a:pt x="129654" y="1139024"/>
                  </a:lnTo>
                  <a:lnTo>
                    <a:pt x="142951" y="672795"/>
                  </a:lnTo>
                  <a:lnTo>
                    <a:pt x="148526" y="517410"/>
                  </a:lnTo>
                  <a:lnTo>
                    <a:pt x="152831" y="413854"/>
                  </a:lnTo>
                  <a:lnTo>
                    <a:pt x="157746" y="310324"/>
                  </a:lnTo>
                  <a:lnTo>
                    <a:pt x="163347" y="206832"/>
                  </a:lnTo>
                  <a:lnTo>
                    <a:pt x="169748" y="103390"/>
                  </a:lnTo>
                  <a:lnTo>
                    <a:pt x="177025" y="0"/>
                  </a:lnTo>
                  <a:close/>
                </a:path>
                <a:path extrusionOk="0" h="1150620" w="283844">
                  <a:moveTo>
                    <a:pt x="283514" y="580199"/>
                  </a:moveTo>
                  <a:lnTo>
                    <a:pt x="282892" y="530326"/>
                  </a:lnTo>
                  <a:lnTo>
                    <a:pt x="280962" y="430568"/>
                  </a:lnTo>
                  <a:lnTo>
                    <a:pt x="279641" y="380707"/>
                  </a:lnTo>
                  <a:lnTo>
                    <a:pt x="278053" y="330847"/>
                  </a:lnTo>
                  <a:lnTo>
                    <a:pt x="276199" y="281000"/>
                  </a:lnTo>
                  <a:lnTo>
                    <a:pt x="274066" y="231152"/>
                  </a:lnTo>
                  <a:lnTo>
                    <a:pt x="271627" y="181330"/>
                  </a:lnTo>
                  <a:lnTo>
                    <a:pt x="268884" y="131533"/>
                  </a:lnTo>
                  <a:lnTo>
                    <a:pt x="265823" y="81737"/>
                  </a:lnTo>
                  <a:lnTo>
                    <a:pt x="262420" y="31978"/>
                  </a:lnTo>
                  <a:lnTo>
                    <a:pt x="265226" y="81775"/>
                  </a:lnTo>
                  <a:lnTo>
                    <a:pt x="270167" y="181394"/>
                  </a:lnTo>
                  <a:lnTo>
                    <a:pt x="274205" y="281063"/>
                  </a:lnTo>
                  <a:lnTo>
                    <a:pt x="277304" y="380758"/>
                  </a:lnTo>
                  <a:lnTo>
                    <a:pt x="278472" y="430618"/>
                  </a:lnTo>
                  <a:lnTo>
                    <a:pt x="279400" y="480491"/>
                  </a:lnTo>
                  <a:lnTo>
                    <a:pt x="280060" y="530352"/>
                  </a:lnTo>
                  <a:lnTo>
                    <a:pt x="280466" y="580224"/>
                  </a:lnTo>
                  <a:lnTo>
                    <a:pt x="280593" y="679932"/>
                  </a:lnTo>
                  <a:lnTo>
                    <a:pt x="280250" y="729818"/>
                  </a:lnTo>
                  <a:lnTo>
                    <a:pt x="279514" y="779703"/>
                  </a:lnTo>
                  <a:lnTo>
                    <a:pt x="278307" y="829564"/>
                  </a:lnTo>
                  <a:lnTo>
                    <a:pt x="276542" y="879411"/>
                  </a:lnTo>
                  <a:lnTo>
                    <a:pt x="274129" y="929208"/>
                  </a:lnTo>
                  <a:lnTo>
                    <a:pt x="270979" y="978966"/>
                  </a:lnTo>
                  <a:lnTo>
                    <a:pt x="267017" y="1028661"/>
                  </a:lnTo>
                  <a:lnTo>
                    <a:pt x="262153" y="1078280"/>
                  </a:lnTo>
                  <a:lnTo>
                    <a:pt x="256286" y="1127810"/>
                  </a:lnTo>
                  <a:lnTo>
                    <a:pt x="262750" y="1078344"/>
                  </a:lnTo>
                  <a:lnTo>
                    <a:pt x="268097" y="1028750"/>
                  </a:lnTo>
                  <a:lnTo>
                    <a:pt x="272453" y="979081"/>
                  </a:lnTo>
                  <a:lnTo>
                    <a:pt x="275894" y="929322"/>
                  </a:lnTo>
                  <a:lnTo>
                    <a:pt x="278549" y="879500"/>
                  </a:lnTo>
                  <a:lnTo>
                    <a:pt x="280504" y="829640"/>
                  </a:lnTo>
                  <a:lnTo>
                    <a:pt x="281876" y="779754"/>
                  </a:lnTo>
                  <a:lnTo>
                    <a:pt x="282752" y="729843"/>
                  </a:lnTo>
                  <a:lnTo>
                    <a:pt x="283248" y="679945"/>
                  </a:lnTo>
                  <a:lnTo>
                    <a:pt x="283514" y="580199"/>
                  </a:lnTo>
                  <a:close/>
                </a:path>
              </a:pathLst>
            </a:custGeom>
            <a:solidFill>
              <a:srgbClr val="25323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16730234" y="7446369"/>
              <a:ext cx="464184" cy="1162685"/>
            </a:xfrm>
            <a:custGeom>
              <a:rect b="b" l="l" r="r" t="t"/>
              <a:pathLst>
                <a:path extrusionOk="0" h="1162684" w="464184">
                  <a:moveTo>
                    <a:pt x="0" y="1162550"/>
                  </a:moveTo>
                  <a:lnTo>
                    <a:pt x="396" y="1110726"/>
                  </a:lnTo>
                  <a:lnTo>
                    <a:pt x="1291" y="1058908"/>
                  </a:lnTo>
                  <a:lnTo>
                    <a:pt x="2685" y="1007101"/>
                  </a:lnTo>
                  <a:lnTo>
                    <a:pt x="4577" y="955310"/>
                  </a:lnTo>
                  <a:lnTo>
                    <a:pt x="6968" y="903540"/>
                  </a:lnTo>
                  <a:lnTo>
                    <a:pt x="9855" y="851795"/>
                  </a:lnTo>
                  <a:lnTo>
                    <a:pt x="13240" y="800080"/>
                  </a:lnTo>
                  <a:lnTo>
                    <a:pt x="17121" y="748401"/>
                  </a:lnTo>
                  <a:lnTo>
                    <a:pt x="21499" y="696761"/>
                  </a:lnTo>
                  <a:lnTo>
                    <a:pt x="26372" y="645165"/>
                  </a:lnTo>
                  <a:lnTo>
                    <a:pt x="31740" y="593619"/>
                  </a:lnTo>
                  <a:lnTo>
                    <a:pt x="37603" y="542127"/>
                  </a:lnTo>
                  <a:lnTo>
                    <a:pt x="43961" y="490694"/>
                  </a:lnTo>
                  <a:lnTo>
                    <a:pt x="50812" y="439324"/>
                  </a:lnTo>
                  <a:lnTo>
                    <a:pt x="58157" y="388023"/>
                  </a:lnTo>
                  <a:lnTo>
                    <a:pt x="65995" y="336795"/>
                  </a:lnTo>
                  <a:lnTo>
                    <a:pt x="74326" y="285644"/>
                  </a:lnTo>
                  <a:lnTo>
                    <a:pt x="83149" y="234577"/>
                  </a:lnTo>
                  <a:lnTo>
                    <a:pt x="93025" y="187027"/>
                  </a:lnTo>
                  <a:lnTo>
                    <a:pt x="106817" y="139544"/>
                  </a:lnTo>
                  <a:lnTo>
                    <a:pt x="125661" y="94865"/>
                  </a:lnTo>
                  <a:lnTo>
                    <a:pt x="150693" y="55726"/>
                  </a:lnTo>
                  <a:lnTo>
                    <a:pt x="183051" y="24865"/>
                  </a:lnTo>
                  <a:lnTo>
                    <a:pt x="223869" y="5018"/>
                  </a:lnTo>
                  <a:lnTo>
                    <a:pt x="268862" y="0"/>
                  </a:lnTo>
                  <a:lnTo>
                    <a:pt x="313030" y="9605"/>
                  </a:lnTo>
                  <a:lnTo>
                    <a:pt x="354027" y="31247"/>
                  </a:lnTo>
                  <a:lnTo>
                    <a:pt x="389507" y="62341"/>
                  </a:lnTo>
                  <a:lnTo>
                    <a:pt x="417125" y="100299"/>
                  </a:lnTo>
                  <a:lnTo>
                    <a:pt x="436315" y="142280"/>
                  </a:lnTo>
                  <a:lnTo>
                    <a:pt x="449024" y="186641"/>
                  </a:lnTo>
                  <a:lnTo>
                    <a:pt x="456673" y="232598"/>
                  </a:lnTo>
                  <a:lnTo>
                    <a:pt x="460681" y="279367"/>
                  </a:lnTo>
                  <a:lnTo>
                    <a:pt x="462466" y="326149"/>
                  </a:lnTo>
                  <a:lnTo>
                    <a:pt x="463363" y="376143"/>
                  </a:lnTo>
                  <a:lnTo>
                    <a:pt x="463620" y="426131"/>
                  </a:lnTo>
                  <a:lnTo>
                    <a:pt x="463280" y="476111"/>
                  </a:lnTo>
                  <a:lnTo>
                    <a:pt x="462386" y="526084"/>
                  </a:lnTo>
                  <a:lnTo>
                    <a:pt x="460982" y="576049"/>
                  </a:lnTo>
                  <a:lnTo>
                    <a:pt x="459108" y="626005"/>
                  </a:lnTo>
                  <a:lnTo>
                    <a:pt x="456809" y="675952"/>
                  </a:lnTo>
                  <a:lnTo>
                    <a:pt x="454126" y="725889"/>
                  </a:lnTo>
                  <a:lnTo>
                    <a:pt x="451102" y="775816"/>
                  </a:lnTo>
                  <a:lnTo>
                    <a:pt x="447780" y="825732"/>
                  </a:lnTo>
                  <a:lnTo>
                    <a:pt x="444203" y="875636"/>
                  </a:lnTo>
                  <a:lnTo>
                    <a:pt x="436453" y="975409"/>
                  </a:lnTo>
                  <a:lnTo>
                    <a:pt x="423977" y="1124970"/>
                  </a:lnTo>
                  <a:lnTo>
                    <a:pt x="0" y="1162550"/>
                  </a:lnTo>
                  <a:close/>
                </a:path>
              </a:pathLst>
            </a:custGeom>
            <a:solidFill>
              <a:srgbClr val="000000">
                <a:alpha val="2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16432177" y="7748303"/>
              <a:ext cx="399415" cy="928369"/>
            </a:xfrm>
            <a:custGeom>
              <a:rect b="b" l="l" r="r" t="t"/>
              <a:pathLst>
                <a:path extrusionOk="0" h="928370" w="399415">
                  <a:moveTo>
                    <a:pt x="0" y="928054"/>
                  </a:moveTo>
                  <a:lnTo>
                    <a:pt x="7534" y="354279"/>
                  </a:lnTo>
                  <a:lnTo>
                    <a:pt x="8663" y="301991"/>
                  </a:lnTo>
                  <a:lnTo>
                    <a:pt x="11932" y="249638"/>
                  </a:lnTo>
                  <a:lnTo>
                    <a:pt x="19228" y="198158"/>
                  </a:lnTo>
                  <a:lnTo>
                    <a:pt x="32434" y="148490"/>
                  </a:lnTo>
                  <a:lnTo>
                    <a:pt x="53437" y="101573"/>
                  </a:lnTo>
                  <a:lnTo>
                    <a:pt x="78924" y="66138"/>
                  </a:lnTo>
                  <a:lnTo>
                    <a:pt x="111468" y="36426"/>
                  </a:lnTo>
                  <a:lnTo>
                    <a:pt x="149018" y="14274"/>
                  </a:lnTo>
                  <a:lnTo>
                    <a:pt x="189524" y="1520"/>
                  </a:lnTo>
                  <a:lnTo>
                    <a:pt x="230934" y="0"/>
                  </a:lnTo>
                  <a:lnTo>
                    <a:pt x="271198" y="11550"/>
                  </a:lnTo>
                  <a:lnTo>
                    <a:pt x="310731" y="40184"/>
                  </a:lnTo>
                  <a:lnTo>
                    <a:pt x="339113" y="79824"/>
                  </a:lnTo>
                  <a:lnTo>
                    <a:pt x="358405" y="126941"/>
                  </a:lnTo>
                  <a:lnTo>
                    <a:pt x="370665" y="178007"/>
                  </a:lnTo>
                  <a:lnTo>
                    <a:pt x="377951" y="229494"/>
                  </a:lnTo>
                  <a:lnTo>
                    <a:pt x="382933" y="278531"/>
                  </a:lnTo>
                  <a:lnTo>
                    <a:pt x="387241" y="327631"/>
                  </a:lnTo>
                  <a:lnTo>
                    <a:pt x="390876" y="376786"/>
                  </a:lnTo>
                  <a:lnTo>
                    <a:pt x="393839" y="425987"/>
                  </a:lnTo>
                  <a:lnTo>
                    <a:pt x="396127" y="475223"/>
                  </a:lnTo>
                  <a:lnTo>
                    <a:pt x="397742" y="524486"/>
                  </a:lnTo>
                  <a:lnTo>
                    <a:pt x="398683" y="573766"/>
                  </a:lnTo>
                  <a:lnTo>
                    <a:pt x="398950" y="623055"/>
                  </a:lnTo>
                  <a:lnTo>
                    <a:pt x="398543" y="672343"/>
                  </a:lnTo>
                  <a:lnTo>
                    <a:pt x="397462" y="721621"/>
                  </a:lnTo>
                  <a:lnTo>
                    <a:pt x="395705" y="770880"/>
                  </a:lnTo>
                  <a:lnTo>
                    <a:pt x="393274" y="820111"/>
                  </a:lnTo>
                  <a:lnTo>
                    <a:pt x="390168" y="869304"/>
                  </a:lnTo>
                  <a:lnTo>
                    <a:pt x="0" y="928054"/>
                  </a:lnTo>
                  <a:close/>
                </a:path>
              </a:pathLst>
            </a:custGeom>
            <a:solidFill>
              <a:srgbClr val="6FB0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16523500" y="7759864"/>
              <a:ext cx="246379" cy="901700"/>
            </a:xfrm>
            <a:custGeom>
              <a:rect b="b" l="l" r="r" t="t"/>
              <a:pathLst>
                <a:path extrusionOk="0" h="901700" w="246380">
                  <a:moveTo>
                    <a:pt x="48755" y="11874"/>
                  </a:moveTo>
                  <a:lnTo>
                    <a:pt x="38493" y="60490"/>
                  </a:lnTo>
                  <a:lnTo>
                    <a:pt x="29679" y="109308"/>
                  </a:lnTo>
                  <a:lnTo>
                    <a:pt x="22250" y="158305"/>
                  </a:lnTo>
                  <a:lnTo>
                    <a:pt x="16065" y="207441"/>
                  </a:lnTo>
                  <a:lnTo>
                    <a:pt x="11061" y="256717"/>
                  </a:lnTo>
                  <a:lnTo>
                    <a:pt x="7112" y="306120"/>
                  </a:lnTo>
                  <a:lnTo>
                    <a:pt x="4152" y="355612"/>
                  </a:lnTo>
                  <a:lnTo>
                    <a:pt x="2044" y="405193"/>
                  </a:lnTo>
                  <a:lnTo>
                    <a:pt x="723" y="454837"/>
                  </a:lnTo>
                  <a:lnTo>
                    <a:pt x="76" y="504532"/>
                  </a:lnTo>
                  <a:lnTo>
                    <a:pt x="0" y="554253"/>
                  </a:lnTo>
                  <a:lnTo>
                    <a:pt x="406" y="603986"/>
                  </a:lnTo>
                  <a:lnTo>
                    <a:pt x="1193" y="653707"/>
                  </a:lnTo>
                  <a:lnTo>
                    <a:pt x="2260" y="703414"/>
                  </a:lnTo>
                  <a:lnTo>
                    <a:pt x="7378" y="901636"/>
                  </a:lnTo>
                  <a:lnTo>
                    <a:pt x="6769" y="852182"/>
                  </a:lnTo>
                  <a:lnTo>
                    <a:pt x="4241" y="703402"/>
                  </a:lnTo>
                  <a:lnTo>
                    <a:pt x="2946" y="604050"/>
                  </a:lnTo>
                  <a:lnTo>
                    <a:pt x="2705" y="554355"/>
                  </a:lnTo>
                  <a:lnTo>
                    <a:pt x="2882" y="504685"/>
                  </a:lnTo>
                  <a:lnTo>
                    <a:pt x="3556" y="455041"/>
                  </a:lnTo>
                  <a:lnTo>
                    <a:pt x="4838" y="405434"/>
                  </a:lnTo>
                  <a:lnTo>
                    <a:pt x="6832" y="355879"/>
                  </a:lnTo>
                  <a:lnTo>
                    <a:pt x="9613" y="306412"/>
                  </a:lnTo>
                  <a:lnTo>
                    <a:pt x="13309" y="257009"/>
                  </a:lnTo>
                  <a:lnTo>
                    <a:pt x="18008" y="207721"/>
                  </a:lnTo>
                  <a:lnTo>
                    <a:pt x="23799" y="158546"/>
                  </a:lnTo>
                  <a:lnTo>
                    <a:pt x="30784" y="109512"/>
                  </a:lnTo>
                  <a:lnTo>
                    <a:pt x="39077" y="60604"/>
                  </a:lnTo>
                  <a:lnTo>
                    <a:pt x="48755" y="11874"/>
                  </a:lnTo>
                  <a:close/>
                </a:path>
                <a:path extrusionOk="0" h="901700" w="246380">
                  <a:moveTo>
                    <a:pt x="128524" y="883399"/>
                  </a:moveTo>
                  <a:lnTo>
                    <a:pt x="125704" y="832192"/>
                  </a:lnTo>
                  <a:lnTo>
                    <a:pt x="120599" y="729653"/>
                  </a:lnTo>
                  <a:lnTo>
                    <a:pt x="116179" y="626999"/>
                  </a:lnTo>
                  <a:lnTo>
                    <a:pt x="112407" y="524268"/>
                  </a:lnTo>
                  <a:lnTo>
                    <a:pt x="109232" y="421500"/>
                  </a:lnTo>
                  <a:lnTo>
                    <a:pt x="106603" y="318719"/>
                  </a:lnTo>
                  <a:lnTo>
                    <a:pt x="103606" y="164617"/>
                  </a:lnTo>
                  <a:lnTo>
                    <a:pt x="101600" y="10718"/>
                  </a:lnTo>
                  <a:lnTo>
                    <a:pt x="101536" y="62077"/>
                  </a:lnTo>
                  <a:lnTo>
                    <a:pt x="101955" y="164807"/>
                  </a:lnTo>
                  <a:lnTo>
                    <a:pt x="103124" y="267538"/>
                  </a:lnTo>
                  <a:lnTo>
                    <a:pt x="105092" y="370281"/>
                  </a:lnTo>
                  <a:lnTo>
                    <a:pt x="107899" y="472998"/>
                  </a:lnTo>
                  <a:lnTo>
                    <a:pt x="111607" y="575678"/>
                  </a:lnTo>
                  <a:lnTo>
                    <a:pt x="116243" y="678319"/>
                  </a:lnTo>
                  <a:lnTo>
                    <a:pt x="118935" y="729615"/>
                  </a:lnTo>
                  <a:lnTo>
                    <a:pt x="121869" y="780897"/>
                  </a:lnTo>
                  <a:lnTo>
                    <a:pt x="125069" y="832154"/>
                  </a:lnTo>
                  <a:lnTo>
                    <a:pt x="128524" y="883399"/>
                  </a:lnTo>
                  <a:close/>
                </a:path>
                <a:path extrusionOk="0" h="901700" w="246380">
                  <a:moveTo>
                    <a:pt x="246138" y="713778"/>
                  </a:moveTo>
                  <a:lnTo>
                    <a:pt x="245795" y="662546"/>
                  </a:lnTo>
                  <a:lnTo>
                    <a:pt x="244652" y="611314"/>
                  </a:lnTo>
                  <a:lnTo>
                    <a:pt x="242735" y="560095"/>
                  </a:lnTo>
                  <a:lnTo>
                    <a:pt x="240055" y="508901"/>
                  </a:lnTo>
                  <a:lnTo>
                    <a:pt x="236677" y="457733"/>
                  </a:lnTo>
                  <a:lnTo>
                    <a:pt x="232625" y="406615"/>
                  </a:lnTo>
                  <a:lnTo>
                    <a:pt x="227926" y="355536"/>
                  </a:lnTo>
                  <a:lnTo>
                    <a:pt x="222618" y="304507"/>
                  </a:lnTo>
                  <a:lnTo>
                    <a:pt x="216738" y="253542"/>
                  </a:lnTo>
                  <a:lnTo>
                    <a:pt x="210312" y="202666"/>
                  </a:lnTo>
                  <a:lnTo>
                    <a:pt x="203377" y="151853"/>
                  </a:lnTo>
                  <a:lnTo>
                    <a:pt x="195973" y="101130"/>
                  </a:lnTo>
                  <a:lnTo>
                    <a:pt x="188125" y="50507"/>
                  </a:lnTo>
                  <a:lnTo>
                    <a:pt x="179870" y="0"/>
                  </a:lnTo>
                  <a:lnTo>
                    <a:pt x="187502" y="50609"/>
                  </a:lnTo>
                  <a:lnTo>
                    <a:pt x="194805" y="101295"/>
                  </a:lnTo>
                  <a:lnTo>
                    <a:pt x="201739" y="152069"/>
                  </a:lnTo>
                  <a:lnTo>
                    <a:pt x="208280" y="202895"/>
                  </a:lnTo>
                  <a:lnTo>
                    <a:pt x="214388" y="253796"/>
                  </a:lnTo>
                  <a:lnTo>
                    <a:pt x="220027" y="304749"/>
                  </a:lnTo>
                  <a:lnTo>
                    <a:pt x="225183" y="355765"/>
                  </a:lnTo>
                  <a:lnTo>
                    <a:pt x="229793" y="406806"/>
                  </a:lnTo>
                  <a:lnTo>
                    <a:pt x="233845" y="457911"/>
                  </a:lnTo>
                  <a:lnTo>
                    <a:pt x="237299" y="509028"/>
                  </a:lnTo>
                  <a:lnTo>
                    <a:pt x="240131" y="560184"/>
                  </a:lnTo>
                  <a:lnTo>
                    <a:pt x="242290" y="611378"/>
                  </a:lnTo>
                  <a:lnTo>
                    <a:pt x="243751" y="662571"/>
                  </a:lnTo>
                  <a:lnTo>
                    <a:pt x="244475" y="713778"/>
                  </a:lnTo>
                  <a:lnTo>
                    <a:pt x="244436" y="764997"/>
                  </a:lnTo>
                  <a:lnTo>
                    <a:pt x="243598" y="816216"/>
                  </a:lnTo>
                  <a:lnTo>
                    <a:pt x="241922" y="867435"/>
                  </a:lnTo>
                  <a:lnTo>
                    <a:pt x="244233" y="816241"/>
                  </a:lnTo>
                  <a:lnTo>
                    <a:pt x="245618" y="765009"/>
                  </a:lnTo>
                  <a:lnTo>
                    <a:pt x="246138" y="713778"/>
                  </a:lnTo>
                  <a:close/>
                </a:path>
              </a:pathLst>
            </a:custGeom>
            <a:solidFill>
              <a:srgbClr val="25323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17005565" y="7971007"/>
              <a:ext cx="417830" cy="697865"/>
            </a:xfrm>
            <a:custGeom>
              <a:rect b="b" l="l" r="r" t="t"/>
              <a:pathLst>
                <a:path extrusionOk="0" h="697865" w="417830">
                  <a:moveTo>
                    <a:pt x="308982" y="697760"/>
                  </a:moveTo>
                  <a:lnTo>
                    <a:pt x="0" y="673272"/>
                  </a:lnTo>
                  <a:lnTo>
                    <a:pt x="107728" y="235579"/>
                  </a:lnTo>
                  <a:lnTo>
                    <a:pt x="120627" y="185832"/>
                  </a:lnTo>
                  <a:lnTo>
                    <a:pt x="136605" y="137012"/>
                  </a:lnTo>
                  <a:lnTo>
                    <a:pt x="158152" y="91181"/>
                  </a:lnTo>
                  <a:lnTo>
                    <a:pt x="187757" y="50397"/>
                  </a:lnTo>
                  <a:lnTo>
                    <a:pt x="228218" y="18576"/>
                  </a:lnTo>
                  <a:lnTo>
                    <a:pt x="276408" y="606"/>
                  </a:lnTo>
                  <a:lnTo>
                    <a:pt x="325928" y="0"/>
                  </a:lnTo>
                  <a:lnTo>
                    <a:pt x="370381" y="20272"/>
                  </a:lnTo>
                  <a:lnTo>
                    <a:pt x="400102" y="57551"/>
                  </a:lnTo>
                  <a:lnTo>
                    <a:pt x="414301" y="103977"/>
                  </a:lnTo>
                  <a:lnTo>
                    <a:pt x="417278" y="154992"/>
                  </a:lnTo>
                  <a:lnTo>
                    <a:pt x="413320" y="206027"/>
                  </a:lnTo>
                  <a:lnTo>
                    <a:pt x="406847" y="255943"/>
                  </a:lnTo>
                  <a:lnTo>
                    <a:pt x="399485" y="305736"/>
                  </a:lnTo>
                  <a:lnTo>
                    <a:pt x="391236" y="355390"/>
                  </a:lnTo>
                  <a:lnTo>
                    <a:pt x="382106" y="404889"/>
                  </a:lnTo>
                  <a:lnTo>
                    <a:pt x="372096" y="454218"/>
                  </a:lnTo>
                  <a:lnTo>
                    <a:pt x="361211" y="503361"/>
                  </a:lnTo>
                  <a:lnTo>
                    <a:pt x="349454" y="552302"/>
                  </a:lnTo>
                  <a:lnTo>
                    <a:pt x="336827" y="601026"/>
                  </a:lnTo>
                  <a:lnTo>
                    <a:pt x="323336" y="649517"/>
                  </a:lnTo>
                  <a:lnTo>
                    <a:pt x="308982" y="697760"/>
                  </a:lnTo>
                  <a:close/>
                </a:path>
              </a:pathLst>
            </a:custGeom>
            <a:solidFill>
              <a:srgbClr val="6FB0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16350043" y="7977034"/>
              <a:ext cx="1131570" cy="1302385"/>
            </a:xfrm>
            <a:custGeom>
              <a:rect b="b" l="l" r="r" t="t"/>
              <a:pathLst>
                <a:path extrusionOk="0" h="1302384" w="1131569">
                  <a:moveTo>
                    <a:pt x="1131316" y="570230"/>
                  </a:moveTo>
                  <a:lnTo>
                    <a:pt x="950277" y="570230"/>
                  </a:lnTo>
                  <a:lnTo>
                    <a:pt x="955725" y="547027"/>
                  </a:lnTo>
                  <a:lnTo>
                    <a:pt x="965936" y="499237"/>
                  </a:lnTo>
                  <a:lnTo>
                    <a:pt x="975258" y="451231"/>
                  </a:lnTo>
                  <a:lnTo>
                    <a:pt x="983729" y="403072"/>
                  </a:lnTo>
                  <a:lnTo>
                    <a:pt x="991387" y="354749"/>
                  </a:lnTo>
                  <a:lnTo>
                    <a:pt x="998270" y="306298"/>
                  </a:lnTo>
                  <a:lnTo>
                    <a:pt x="1004430" y="257759"/>
                  </a:lnTo>
                  <a:lnTo>
                    <a:pt x="1009916" y="209130"/>
                  </a:lnTo>
                  <a:lnTo>
                    <a:pt x="1014755" y="160439"/>
                  </a:lnTo>
                  <a:lnTo>
                    <a:pt x="1019009" y="111709"/>
                  </a:lnTo>
                  <a:lnTo>
                    <a:pt x="1022705" y="62979"/>
                  </a:lnTo>
                  <a:lnTo>
                    <a:pt x="1025893" y="14249"/>
                  </a:lnTo>
                  <a:lnTo>
                    <a:pt x="1021626" y="66662"/>
                  </a:lnTo>
                  <a:lnTo>
                    <a:pt x="1016914" y="119075"/>
                  </a:lnTo>
                  <a:lnTo>
                    <a:pt x="1011682" y="171462"/>
                  </a:lnTo>
                  <a:lnTo>
                    <a:pt x="1005890" y="223799"/>
                  </a:lnTo>
                  <a:lnTo>
                    <a:pt x="999477" y="276059"/>
                  </a:lnTo>
                  <a:lnTo>
                    <a:pt x="992390" y="328244"/>
                  </a:lnTo>
                  <a:lnTo>
                    <a:pt x="984567" y="380301"/>
                  </a:lnTo>
                  <a:lnTo>
                    <a:pt x="975956" y="432231"/>
                  </a:lnTo>
                  <a:lnTo>
                    <a:pt x="966520" y="483997"/>
                  </a:lnTo>
                  <a:lnTo>
                    <a:pt x="956170" y="535584"/>
                  </a:lnTo>
                  <a:lnTo>
                    <a:pt x="948550" y="570230"/>
                  </a:lnTo>
                  <a:lnTo>
                    <a:pt x="849630" y="570230"/>
                  </a:lnTo>
                  <a:lnTo>
                    <a:pt x="874204" y="440194"/>
                  </a:lnTo>
                  <a:lnTo>
                    <a:pt x="893241" y="344081"/>
                  </a:lnTo>
                  <a:lnTo>
                    <a:pt x="912863" y="248069"/>
                  </a:lnTo>
                  <a:lnTo>
                    <a:pt x="933030" y="152184"/>
                  </a:lnTo>
                  <a:lnTo>
                    <a:pt x="964107" y="8534"/>
                  </a:lnTo>
                  <a:lnTo>
                    <a:pt x="952906" y="56222"/>
                  </a:lnTo>
                  <a:lnTo>
                    <a:pt x="931151" y="151765"/>
                  </a:lnTo>
                  <a:lnTo>
                    <a:pt x="910310" y="247535"/>
                  </a:lnTo>
                  <a:lnTo>
                    <a:pt x="900252" y="295503"/>
                  </a:lnTo>
                  <a:lnTo>
                    <a:pt x="890435" y="343522"/>
                  </a:lnTo>
                  <a:lnTo>
                    <a:pt x="880897" y="391591"/>
                  </a:lnTo>
                  <a:lnTo>
                    <a:pt x="871626" y="439712"/>
                  </a:lnTo>
                  <a:lnTo>
                    <a:pt x="862634" y="487883"/>
                  </a:lnTo>
                  <a:lnTo>
                    <a:pt x="853922" y="536105"/>
                  </a:lnTo>
                  <a:lnTo>
                    <a:pt x="847979" y="570230"/>
                  </a:lnTo>
                  <a:lnTo>
                    <a:pt x="756196" y="570230"/>
                  </a:lnTo>
                  <a:lnTo>
                    <a:pt x="776198" y="477685"/>
                  </a:lnTo>
                  <a:lnTo>
                    <a:pt x="787133" y="428701"/>
                  </a:lnTo>
                  <a:lnTo>
                    <a:pt x="798487" y="379831"/>
                  </a:lnTo>
                  <a:lnTo>
                    <a:pt x="810425" y="331139"/>
                  </a:lnTo>
                  <a:lnTo>
                    <a:pt x="823112" y="282663"/>
                  </a:lnTo>
                  <a:lnTo>
                    <a:pt x="836688" y="234480"/>
                  </a:lnTo>
                  <a:lnTo>
                    <a:pt x="851319" y="186639"/>
                  </a:lnTo>
                  <a:lnTo>
                    <a:pt x="867156" y="139217"/>
                  </a:lnTo>
                  <a:lnTo>
                    <a:pt x="884364" y="92252"/>
                  </a:lnTo>
                  <a:lnTo>
                    <a:pt x="903084" y="45834"/>
                  </a:lnTo>
                  <a:lnTo>
                    <a:pt x="923467" y="0"/>
                  </a:lnTo>
                  <a:lnTo>
                    <a:pt x="902385" y="45529"/>
                  </a:lnTo>
                  <a:lnTo>
                    <a:pt x="883081" y="91732"/>
                  </a:lnTo>
                  <a:lnTo>
                    <a:pt x="865378" y="138518"/>
                  </a:lnTo>
                  <a:lnTo>
                    <a:pt x="849147" y="185839"/>
                  </a:lnTo>
                  <a:lnTo>
                    <a:pt x="834224" y="233616"/>
                  </a:lnTo>
                  <a:lnTo>
                    <a:pt x="820458" y="281800"/>
                  </a:lnTo>
                  <a:lnTo>
                    <a:pt x="807707" y="330301"/>
                  </a:lnTo>
                  <a:lnTo>
                    <a:pt x="795794" y="379069"/>
                  </a:lnTo>
                  <a:lnTo>
                    <a:pt x="784593" y="428028"/>
                  </a:lnTo>
                  <a:lnTo>
                    <a:pt x="773925" y="477126"/>
                  </a:lnTo>
                  <a:lnTo>
                    <a:pt x="763663" y="526275"/>
                  </a:lnTo>
                  <a:lnTo>
                    <a:pt x="754710" y="570230"/>
                  </a:lnTo>
                  <a:lnTo>
                    <a:pt x="0" y="570230"/>
                  </a:lnTo>
                  <a:lnTo>
                    <a:pt x="0" y="751928"/>
                  </a:lnTo>
                  <a:lnTo>
                    <a:pt x="2019" y="799388"/>
                  </a:lnTo>
                  <a:lnTo>
                    <a:pt x="7975" y="845743"/>
                  </a:lnTo>
                  <a:lnTo>
                    <a:pt x="17691" y="890803"/>
                  </a:lnTo>
                  <a:lnTo>
                    <a:pt x="31000" y="934427"/>
                  </a:lnTo>
                  <a:lnTo>
                    <a:pt x="47752" y="976439"/>
                  </a:lnTo>
                  <a:lnTo>
                    <a:pt x="67767" y="1016660"/>
                  </a:lnTo>
                  <a:lnTo>
                    <a:pt x="90881" y="1054950"/>
                  </a:lnTo>
                  <a:lnTo>
                    <a:pt x="116941" y="1091120"/>
                  </a:lnTo>
                  <a:lnTo>
                    <a:pt x="145770" y="1125016"/>
                  </a:lnTo>
                  <a:lnTo>
                    <a:pt x="177190" y="1156474"/>
                  </a:lnTo>
                  <a:lnTo>
                    <a:pt x="211061" y="1185316"/>
                  </a:lnTo>
                  <a:lnTo>
                    <a:pt x="247218" y="1211402"/>
                  </a:lnTo>
                  <a:lnTo>
                    <a:pt x="285470" y="1234528"/>
                  </a:lnTo>
                  <a:lnTo>
                    <a:pt x="325666" y="1254569"/>
                  </a:lnTo>
                  <a:lnTo>
                    <a:pt x="367639" y="1271320"/>
                  </a:lnTo>
                  <a:lnTo>
                    <a:pt x="411226" y="1284655"/>
                  </a:lnTo>
                  <a:lnTo>
                    <a:pt x="456260" y="1294371"/>
                  </a:lnTo>
                  <a:lnTo>
                    <a:pt x="502564" y="1300327"/>
                  </a:lnTo>
                  <a:lnTo>
                    <a:pt x="549998" y="1302346"/>
                  </a:lnTo>
                  <a:lnTo>
                    <a:pt x="581317" y="1302346"/>
                  </a:lnTo>
                  <a:lnTo>
                    <a:pt x="628738" y="1300327"/>
                  </a:lnTo>
                  <a:lnTo>
                    <a:pt x="675055" y="1294371"/>
                  </a:lnTo>
                  <a:lnTo>
                    <a:pt x="720090" y="1284655"/>
                  </a:lnTo>
                  <a:lnTo>
                    <a:pt x="763676" y="1271333"/>
                  </a:lnTo>
                  <a:lnTo>
                    <a:pt x="805649" y="1254569"/>
                  </a:lnTo>
                  <a:lnTo>
                    <a:pt x="845845" y="1234541"/>
                  </a:lnTo>
                  <a:lnTo>
                    <a:pt x="884097" y="1211402"/>
                  </a:lnTo>
                  <a:lnTo>
                    <a:pt x="920242" y="1185329"/>
                  </a:lnTo>
                  <a:lnTo>
                    <a:pt x="954112" y="1156474"/>
                  </a:lnTo>
                  <a:lnTo>
                    <a:pt x="985545" y="1125016"/>
                  </a:lnTo>
                  <a:lnTo>
                    <a:pt x="1014374" y="1091120"/>
                  </a:lnTo>
                  <a:lnTo>
                    <a:pt x="1040422" y="1054950"/>
                  </a:lnTo>
                  <a:lnTo>
                    <a:pt x="1063548" y="1016660"/>
                  </a:lnTo>
                  <a:lnTo>
                    <a:pt x="1083564" y="976439"/>
                  </a:lnTo>
                  <a:lnTo>
                    <a:pt x="1100302" y="934427"/>
                  </a:lnTo>
                  <a:lnTo>
                    <a:pt x="1113624" y="890816"/>
                  </a:lnTo>
                  <a:lnTo>
                    <a:pt x="1123340" y="845743"/>
                  </a:lnTo>
                  <a:lnTo>
                    <a:pt x="1129284" y="799401"/>
                  </a:lnTo>
                  <a:lnTo>
                    <a:pt x="1131316" y="751928"/>
                  </a:lnTo>
                  <a:lnTo>
                    <a:pt x="1131316" y="570230"/>
                  </a:lnTo>
                  <a:close/>
                </a:path>
              </a:pathLst>
            </a:custGeom>
            <a:solidFill>
              <a:srgbClr val="25323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16346771" y="8737267"/>
              <a:ext cx="1137920" cy="6350"/>
            </a:xfrm>
            <a:custGeom>
              <a:rect b="b" l="l" r="r" t="t"/>
              <a:pathLst>
                <a:path extrusionOk="0" h="6350" w="1137919">
                  <a:moveTo>
                    <a:pt x="1137867" y="6100"/>
                  </a:moveTo>
                  <a:lnTo>
                    <a:pt x="3926" y="6100"/>
                  </a:lnTo>
                  <a:lnTo>
                    <a:pt x="0" y="6100"/>
                  </a:lnTo>
                  <a:lnTo>
                    <a:pt x="0" y="0"/>
                  </a:lnTo>
                  <a:lnTo>
                    <a:pt x="1137867" y="0"/>
                  </a:lnTo>
                  <a:lnTo>
                    <a:pt x="1137867" y="6100"/>
                  </a:lnTo>
                  <a:close/>
                </a:path>
              </a:pathLst>
            </a:custGeom>
            <a:solidFill>
              <a:srgbClr val="6FB0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pic>
        <p:nvPicPr>
          <p:cNvPr id="330" name="Google Shape;33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9512" y="4751770"/>
            <a:ext cx="2044037" cy="3819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" name="Google Shape;331;p29"/>
          <p:cNvGrpSpPr/>
          <p:nvPr/>
        </p:nvGrpSpPr>
        <p:grpSpPr>
          <a:xfrm>
            <a:off x="8112268" y="4788294"/>
            <a:ext cx="315693" cy="276538"/>
            <a:chOff x="16235804" y="9588410"/>
            <a:chExt cx="631825" cy="553758"/>
          </a:xfrm>
        </p:grpSpPr>
        <p:sp>
          <p:nvSpPr>
            <p:cNvPr id="332" name="Google Shape;332;p29"/>
            <p:cNvSpPr/>
            <p:nvPr/>
          </p:nvSpPr>
          <p:spPr>
            <a:xfrm>
              <a:off x="16235804" y="9593528"/>
              <a:ext cx="631825" cy="548640"/>
            </a:xfrm>
            <a:custGeom>
              <a:rect b="b" l="l" r="r" t="t"/>
              <a:pathLst>
                <a:path extrusionOk="0" h="548640" w="631825">
                  <a:moveTo>
                    <a:pt x="445991" y="548363"/>
                  </a:moveTo>
                  <a:lnTo>
                    <a:pt x="390554" y="546914"/>
                  </a:lnTo>
                  <a:lnTo>
                    <a:pt x="339178" y="537577"/>
                  </a:lnTo>
                  <a:lnTo>
                    <a:pt x="291777" y="521270"/>
                  </a:lnTo>
                  <a:lnTo>
                    <a:pt x="248268" y="498913"/>
                  </a:lnTo>
                  <a:lnTo>
                    <a:pt x="208566" y="471422"/>
                  </a:lnTo>
                  <a:lnTo>
                    <a:pt x="172587" y="439717"/>
                  </a:lnTo>
                  <a:lnTo>
                    <a:pt x="140248" y="404715"/>
                  </a:lnTo>
                  <a:lnTo>
                    <a:pt x="111463" y="367334"/>
                  </a:lnTo>
                  <a:lnTo>
                    <a:pt x="86149" y="328493"/>
                  </a:lnTo>
                  <a:lnTo>
                    <a:pt x="64221" y="289110"/>
                  </a:lnTo>
                  <a:lnTo>
                    <a:pt x="45595" y="250103"/>
                  </a:lnTo>
                  <a:lnTo>
                    <a:pt x="30187" y="212389"/>
                  </a:lnTo>
                  <a:lnTo>
                    <a:pt x="8688" y="144506"/>
                  </a:lnTo>
                  <a:lnTo>
                    <a:pt x="0" y="95253"/>
                  </a:lnTo>
                  <a:lnTo>
                    <a:pt x="1708" y="55202"/>
                  </a:lnTo>
                  <a:lnTo>
                    <a:pt x="43905" y="13128"/>
                  </a:lnTo>
                  <a:lnTo>
                    <a:pt x="85337" y="5599"/>
                  </a:lnTo>
                  <a:lnTo>
                    <a:pt x="138125" y="1268"/>
                  </a:lnTo>
                  <a:lnTo>
                    <a:pt x="197473" y="0"/>
                  </a:lnTo>
                  <a:lnTo>
                    <a:pt x="258588" y="1657"/>
                  </a:lnTo>
                  <a:lnTo>
                    <a:pt x="316675" y="6104"/>
                  </a:lnTo>
                  <a:lnTo>
                    <a:pt x="366938" y="13205"/>
                  </a:lnTo>
                  <a:lnTo>
                    <a:pt x="418041" y="27014"/>
                  </a:lnTo>
                  <a:lnTo>
                    <a:pt x="466125" y="48323"/>
                  </a:lnTo>
                  <a:lnTo>
                    <a:pt x="509967" y="76319"/>
                  </a:lnTo>
                  <a:lnTo>
                    <a:pt x="548346" y="110185"/>
                  </a:lnTo>
                  <a:lnTo>
                    <a:pt x="580040" y="149104"/>
                  </a:lnTo>
                  <a:lnTo>
                    <a:pt x="603828" y="192262"/>
                  </a:lnTo>
                  <a:lnTo>
                    <a:pt x="621630" y="249110"/>
                  </a:lnTo>
                  <a:lnTo>
                    <a:pt x="631381" y="322089"/>
                  </a:lnTo>
                  <a:lnTo>
                    <a:pt x="630989" y="361082"/>
                  </a:lnTo>
                  <a:lnTo>
                    <a:pt x="625887" y="399852"/>
                  </a:lnTo>
                  <a:lnTo>
                    <a:pt x="615175" y="436982"/>
                  </a:lnTo>
                  <a:lnTo>
                    <a:pt x="597954" y="471051"/>
                  </a:lnTo>
                  <a:lnTo>
                    <a:pt x="573324" y="500643"/>
                  </a:lnTo>
                  <a:lnTo>
                    <a:pt x="540387" y="524337"/>
                  </a:lnTo>
                  <a:lnTo>
                    <a:pt x="498242" y="540717"/>
                  </a:lnTo>
                  <a:lnTo>
                    <a:pt x="445991" y="548363"/>
                  </a:lnTo>
                  <a:close/>
                </a:path>
              </a:pathLst>
            </a:custGeom>
            <a:solidFill>
              <a:srgbClr val="25323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pic>
          <p:nvPicPr>
            <p:cNvPr id="333" name="Google Shape;333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416729" y="9588410"/>
              <a:ext cx="163704" cy="1081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4" name="Google Shape;334;p29"/>
          <p:cNvGrpSpPr/>
          <p:nvPr/>
        </p:nvGrpSpPr>
        <p:grpSpPr>
          <a:xfrm>
            <a:off x="5027882" y="3086508"/>
            <a:ext cx="778922" cy="1611545"/>
            <a:chOff x="10062747" y="6180638"/>
            <a:chExt cx="1558925" cy="3227070"/>
          </a:xfrm>
        </p:grpSpPr>
        <p:sp>
          <p:nvSpPr>
            <p:cNvPr id="335" name="Google Shape;335;p29"/>
            <p:cNvSpPr/>
            <p:nvPr/>
          </p:nvSpPr>
          <p:spPr>
            <a:xfrm>
              <a:off x="10062747" y="6180638"/>
              <a:ext cx="1558925" cy="3227070"/>
            </a:xfrm>
            <a:custGeom>
              <a:rect b="b" l="l" r="r" t="t"/>
              <a:pathLst>
                <a:path extrusionOk="0" h="3227070" w="1558925">
                  <a:moveTo>
                    <a:pt x="1468834" y="3226785"/>
                  </a:moveTo>
                  <a:lnTo>
                    <a:pt x="89559" y="3226785"/>
                  </a:lnTo>
                  <a:lnTo>
                    <a:pt x="83326" y="3226170"/>
                  </a:lnTo>
                  <a:lnTo>
                    <a:pt x="37366" y="3207118"/>
                  </a:lnTo>
                  <a:lnTo>
                    <a:pt x="9704" y="3173386"/>
                  </a:lnTo>
                  <a:lnTo>
                    <a:pt x="0" y="3137155"/>
                  </a:lnTo>
                  <a:lnTo>
                    <a:pt x="0" y="89629"/>
                  </a:lnTo>
                  <a:lnTo>
                    <a:pt x="12657" y="47870"/>
                  </a:lnTo>
                  <a:lnTo>
                    <a:pt x="47833" y="12667"/>
                  </a:lnTo>
                  <a:lnTo>
                    <a:pt x="89559" y="0"/>
                  </a:lnTo>
                  <a:lnTo>
                    <a:pt x="95853" y="0"/>
                  </a:lnTo>
                  <a:lnTo>
                    <a:pt x="1468834" y="0"/>
                  </a:lnTo>
                  <a:lnTo>
                    <a:pt x="1510560" y="12667"/>
                  </a:lnTo>
                  <a:lnTo>
                    <a:pt x="1545735" y="47870"/>
                  </a:lnTo>
                  <a:lnTo>
                    <a:pt x="1558393" y="89629"/>
                  </a:lnTo>
                  <a:lnTo>
                    <a:pt x="1558393" y="3137155"/>
                  </a:lnTo>
                  <a:lnTo>
                    <a:pt x="1545735" y="3178914"/>
                  </a:lnTo>
                  <a:lnTo>
                    <a:pt x="1510560" y="3214117"/>
                  </a:lnTo>
                  <a:lnTo>
                    <a:pt x="1475067" y="3226170"/>
                  </a:lnTo>
                  <a:lnTo>
                    <a:pt x="1468834" y="3226785"/>
                  </a:lnTo>
                  <a:close/>
                </a:path>
              </a:pathLst>
            </a:custGeom>
            <a:solidFill>
              <a:srgbClr val="25323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10139642" y="6274142"/>
              <a:ext cx="1395730" cy="2825115"/>
            </a:xfrm>
            <a:custGeom>
              <a:rect b="b" l="l" r="r" t="t"/>
              <a:pathLst>
                <a:path extrusionOk="0" h="2825115" w="1395729">
                  <a:moveTo>
                    <a:pt x="1395196" y="82092"/>
                  </a:moveTo>
                  <a:lnTo>
                    <a:pt x="1388745" y="50165"/>
                  </a:lnTo>
                  <a:lnTo>
                    <a:pt x="1383004" y="41656"/>
                  </a:lnTo>
                  <a:lnTo>
                    <a:pt x="1383004" y="82092"/>
                  </a:lnTo>
                  <a:lnTo>
                    <a:pt x="1383004" y="523227"/>
                  </a:lnTo>
                  <a:lnTo>
                    <a:pt x="1383004" y="541528"/>
                  </a:lnTo>
                  <a:lnTo>
                    <a:pt x="1383004" y="1024356"/>
                  </a:lnTo>
                  <a:lnTo>
                    <a:pt x="1383004" y="1042657"/>
                  </a:lnTo>
                  <a:lnTo>
                    <a:pt x="1383004" y="2742971"/>
                  </a:lnTo>
                  <a:lnTo>
                    <a:pt x="1377505" y="2770149"/>
                  </a:lnTo>
                  <a:lnTo>
                    <a:pt x="1362532" y="2792374"/>
                  </a:lnTo>
                  <a:lnTo>
                    <a:pt x="1340332" y="2807360"/>
                  </a:lnTo>
                  <a:lnTo>
                    <a:pt x="1313167" y="2812859"/>
                  </a:lnTo>
                  <a:lnTo>
                    <a:pt x="82016" y="2812859"/>
                  </a:lnTo>
                  <a:lnTo>
                    <a:pt x="54864" y="2807360"/>
                  </a:lnTo>
                  <a:lnTo>
                    <a:pt x="32664" y="2792374"/>
                  </a:lnTo>
                  <a:lnTo>
                    <a:pt x="17691" y="2770149"/>
                  </a:lnTo>
                  <a:lnTo>
                    <a:pt x="12192" y="2742971"/>
                  </a:lnTo>
                  <a:lnTo>
                    <a:pt x="12192" y="1039050"/>
                  </a:lnTo>
                  <a:lnTo>
                    <a:pt x="12458" y="1039799"/>
                  </a:lnTo>
                  <a:lnTo>
                    <a:pt x="19088" y="1042657"/>
                  </a:lnTo>
                  <a:lnTo>
                    <a:pt x="1383004" y="1042657"/>
                  </a:lnTo>
                  <a:lnTo>
                    <a:pt x="1383004" y="1024356"/>
                  </a:lnTo>
                  <a:lnTo>
                    <a:pt x="19088" y="1024356"/>
                  </a:lnTo>
                  <a:lnTo>
                    <a:pt x="12471" y="1027214"/>
                  </a:lnTo>
                  <a:lnTo>
                    <a:pt x="12192" y="1028014"/>
                  </a:lnTo>
                  <a:lnTo>
                    <a:pt x="12192" y="537921"/>
                  </a:lnTo>
                  <a:lnTo>
                    <a:pt x="12458" y="538670"/>
                  </a:lnTo>
                  <a:lnTo>
                    <a:pt x="19088" y="541528"/>
                  </a:lnTo>
                  <a:lnTo>
                    <a:pt x="1383004" y="541528"/>
                  </a:lnTo>
                  <a:lnTo>
                    <a:pt x="1383004" y="523227"/>
                  </a:lnTo>
                  <a:lnTo>
                    <a:pt x="19088" y="523227"/>
                  </a:lnTo>
                  <a:lnTo>
                    <a:pt x="12471" y="526084"/>
                  </a:lnTo>
                  <a:lnTo>
                    <a:pt x="12192" y="526884"/>
                  </a:lnTo>
                  <a:lnTo>
                    <a:pt x="12192" y="82092"/>
                  </a:lnTo>
                  <a:lnTo>
                    <a:pt x="17678" y="54914"/>
                  </a:lnTo>
                  <a:lnTo>
                    <a:pt x="32664" y="32702"/>
                  </a:lnTo>
                  <a:lnTo>
                    <a:pt x="54864" y="17703"/>
                  </a:lnTo>
                  <a:lnTo>
                    <a:pt x="82016" y="12204"/>
                  </a:lnTo>
                  <a:lnTo>
                    <a:pt x="1313167" y="12204"/>
                  </a:lnTo>
                  <a:lnTo>
                    <a:pt x="1340332" y="17703"/>
                  </a:lnTo>
                  <a:lnTo>
                    <a:pt x="1362532" y="32702"/>
                  </a:lnTo>
                  <a:lnTo>
                    <a:pt x="1377505" y="54914"/>
                  </a:lnTo>
                  <a:lnTo>
                    <a:pt x="1383004" y="82092"/>
                  </a:lnTo>
                  <a:lnTo>
                    <a:pt x="1383004" y="41656"/>
                  </a:lnTo>
                  <a:lnTo>
                    <a:pt x="1371142" y="24066"/>
                  </a:lnTo>
                  <a:lnTo>
                    <a:pt x="1353566" y="12204"/>
                  </a:lnTo>
                  <a:lnTo>
                    <a:pt x="1345069" y="6464"/>
                  </a:lnTo>
                  <a:lnTo>
                    <a:pt x="1313167" y="0"/>
                  </a:lnTo>
                  <a:lnTo>
                    <a:pt x="82016" y="0"/>
                  </a:lnTo>
                  <a:lnTo>
                    <a:pt x="50126" y="6464"/>
                  </a:lnTo>
                  <a:lnTo>
                    <a:pt x="24041" y="24066"/>
                  </a:lnTo>
                  <a:lnTo>
                    <a:pt x="6451" y="50165"/>
                  </a:lnTo>
                  <a:lnTo>
                    <a:pt x="0" y="82092"/>
                  </a:lnTo>
                  <a:lnTo>
                    <a:pt x="0" y="2742971"/>
                  </a:lnTo>
                  <a:lnTo>
                    <a:pt x="6451" y="2774899"/>
                  </a:lnTo>
                  <a:lnTo>
                    <a:pt x="24053" y="2800997"/>
                  </a:lnTo>
                  <a:lnTo>
                    <a:pt x="50126" y="2818600"/>
                  </a:lnTo>
                  <a:lnTo>
                    <a:pt x="82016" y="2825064"/>
                  </a:lnTo>
                  <a:lnTo>
                    <a:pt x="1313167" y="2825064"/>
                  </a:lnTo>
                  <a:lnTo>
                    <a:pt x="1345069" y="2818600"/>
                  </a:lnTo>
                  <a:lnTo>
                    <a:pt x="1353566" y="2812859"/>
                  </a:lnTo>
                  <a:lnTo>
                    <a:pt x="1371142" y="2800997"/>
                  </a:lnTo>
                  <a:lnTo>
                    <a:pt x="1388745" y="2774899"/>
                  </a:lnTo>
                  <a:lnTo>
                    <a:pt x="1395196" y="2742971"/>
                  </a:lnTo>
                  <a:lnTo>
                    <a:pt x="1395196" y="82092"/>
                  </a:lnTo>
                  <a:close/>
                </a:path>
              </a:pathLst>
            </a:custGeom>
            <a:solidFill>
              <a:srgbClr val="000000">
                <a:alpha val="2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pic>
          <p:nvPicPr>
            <p:cNvPr id="337" name="Google Shape;337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765324" y="8476861"/>
              <a:ext cx="181125" cy="1812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29"/>
            <p:cNvSpPr/>
            <p:nvPr/>
          </p:nvSpPr>
          <p:spPr>
            <a:xfrm>
              <a:off x="10278935" y="7447050"/>
              <a:ext cx="1129665" cy="141605"/>
            </a:xfrm>
            <a:custGeom>
              <a:rect b="b" l="l" r="r" t="t"/>
              <a:pathLst>
                <a:path extrusionOk="0" h="141604" w="1129665">
                  <a:moveTo>
                    <a:pt x="145161" y="89293"/>
                  </a:moveTo>
                  <a:lnTo>
                    <a:pt x="0" y="89293"/>
                  </a:lnTo>
                  <a:lnTo>
                    <a:pt x="0" y="141147"/>
                  </a:lnTo>
                  <a:lnTo>
                    <a:pt x="145161" y="141147"/>
                  </a:lnTo>
                  <a:lnTo>
                    <a:pt x="145161" y="89293"/>
                  </a:lnTo>
                  <a:close/>
                </a:path>
                <a:path extrusionOk="0" h="141604" w="1129665">
                  <a:moveTo>
                    <a:pt x="145161" y="0"/>
                  </a:moveTo>
                  <a:lnTo>
                    <a:pt x="0" y="0"/>
                  </a:lnTo>
                  <a:lnTo>
                    <a:pt x="0" y="51854"/>
                  </a:lnTo>
                  <a:lnTo>
                    <a:pt x="145161" y="51854"/>
                  </a:lnTo>
                  <a:lnTo>
                    <a:pt x="145161" y="0"/>
                  </a:lnTo>
                  <a:close/>
                </a:path>
                <a:path extrusionOk="0" h="141604" w="1129665">
                  <a:moveTo>
                    <a:pt x="1129588" y="0"/>
                  </a:moveTo>
                  <a:lnTo>
                    <a:pt x="240449" y="0"/>
                  </a:lnTo>
                  <a:lnTo>
                    <a:pt x="240449" y="51854"/>
                  </a:lnTo>
                  <a:lnTo>
                    <a:pt x="1129588" y="51854"/>
                  </a:lnTo>
                  <a:lnTo>
                    <a:pt x="1129588" y="0"/>
                  </a:lnTo>
                  <a:close/>
                </a:path>
              </a:pathLst>
            </a:custGeom>
            <a:solidFill>
              <a:srgbClr val="000000">
                <a:alpha val="2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pic>
          <p:nvPicPr>
            <p:cNvPr id="339" name="Google Shape;339;p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049396" y="7555357"/>
              <a:ext cx="65617" cy="65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192189" y="7555357"/>
              <a:ext cx="65605" cy="65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2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1336396" y="7555357"/>
              <a:ext cx="65617" cy="656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2" name="Google Shape;342;p29"/>
          <p:cNvGrpSpPr/>
          <p:nvPr/>
        </p:nvGrpSpPr>
        <p:grpSpPr>
          <a:xfrm>
            <a:off x="5964173" y="3067954"/>
            <a:ext cx="2051530" cy="1628035"/>
            <a:chOff x="11936629" y="6143484"/>
            <a:chExt cx="4105910" cy="3260090"/>
          </a:xfrm>
        </p:grpSpPr>
        <p:sp>
          <p:nvSpPr>
            <p:cNvPr id="343" name="Google Shape;343;p29"/>
            <p:cNvSpPr/>
            <p:nvPr/>
          </p:nvSpPr>
          <p:spPr>
            <a:xfrm>
              <a:off x="11936629" y="6143484"/>
              <a:ext cx="4105910" cy="3260090"/>
            </a:xfrm>
            <a:custGeom>
              <a:rect b="b" l="l" r="r" t="t"/>
              <a:pathLst>
                <a:path extrusionOk="0" h="3260089" w="4105909">
                  <a:moveTo>
                    <a:pt x="4105516" y="42430"/>
                  </a:moveTo>
                  <a:lnTo>
                    <a:pt x="4081335" y="6210"/>
                  </a:lnTo>
                  <a:lnTo>
                    <a:pt x="4063123" y="0"/>
                  </a:lnTo>
                  <a:lnTo>
                    <a:pt x="48882" y="0"/>
                  </a:lnTo>
                  <a:lnTo>
                    <a:pt x="42392" y="0"/>
                  </a:lnTo>
                  <a:lnTo>
                    <a:pt x="6197" y="24206"/>
                  </a:lnTo>
                  <a:lnTo>
                    <a:pt x="0" y="42430"/>
                  </a:lnTo>
                  <a:lnTo>
                    <a:pt x="0" y="2751569"/>
                  </a:lnTo>
                  <a:lnTo>
                    <a:pt x="24180" y="2787802"/>
                  </a:lnTo>
                  <a:lnTo>
                    <a:pt x="42392" y="2794000"/>
                  </a:lnTo>
                  <a:lnTo>
                    <a:pt x="1524939" y="2794000"/>
                  </a:lnTo>
                  <a:lnTo>
                    <a:pt x="1393609" y="3201314"/>
                  </a:lnTo>
                  <a:lnTo>
                    <a:pt x="1392047" y="3222726"/>
                  </a:lnTo>
                  <a:lnTo>
                    <a:pt x="1400035" y="3241548"/>
                  </a:lnTo>
                  <a:lnTo>
                    <a:pt x="1415478" y="3254921"/>
                  </a:lnTo>
                  <a:lnTo>
                    <a:pt x="1436319" y="3260013"/>
                  </a:lnTo>
                  <a:lnTo>
                    <a:pt x="2667419" y="3260013"/>
                  </a:lnTo>
                  <a:lnTo>
                    <a:pt x="2688539" y="3254768"/>
                  </a:lnTo>
                  <a:lnTo>
                    <a:pt x="2704058" y="3241040"/>
                  </a:lnTo>
                  <a:lnTo>
                    <a:pt x="2711831" y="3221837"/>
                  </a:lnTo>
                  <a:lnTo>
                    <a:pt x="2709748" y="3200158"/>
                  </a:lnTo>
                  <a:lnTo>
                    <a:pt x="2566492" y="2794000"/>
                  </a:lnTo>
                  <a:lnTo>
                    <a:pt x="4063123" y="2794000"/>
                  </a:lnTo>
                  <a:lnTo>
                    <a:pt x="4099318" y="2769806"/>
                  </a:lnTo>
                  <a:lnTo>
                    <a:pt x="4105516" y="2751569"/>
                  </a:lnTo>
                  <a:lnTo>
                    <a:pt x="4105516" y="42430"/>
                  </a:lnTo>
                  <a:close/>
                </a:path>
              </a:pathLst>
            </a:custGeom>
            <a:solidFill>
              <a:srgbClr val="25323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12034974" y="6228748"/>
              <a:ext cx="3909060" cy="2283460"/>
            </a:xfrm>
            <a:custGeom>
              <a:rect b="b" l="l" r="r" t="t"/>
              <a:pathLst>
                <a:path extrusionOk="0" h="2283459" w="3909059">
                  <a:moveTo>
                    <a:pt x="3908840" y="2283255"/>
                  </a:moveTo>
                  <a:lnTo>
                    <a:pt x="0" y="2283255"/>
                  </a:lnTo>
                  <a:lnTo>
                    <a:pt x="0" y="0"/>
                  </a:lnTo>
                  <a:lnTo>
                    <a:pt x="3908840" y="0"/>
                  </a:lnTo>
                  <a:lnTo>
                    <a:pt x="3908840" y="2283255"/>
                  </a:lnTo>
                  <a:close/>
                </a:path>
              </a:pathLst>
            </a:custGeom>
            <a:solidFill>
              <a:srgbClr val="000000">
                <a:alpha val="2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12107272" y="6287291"/>
              <a:ext cx="3764279" cy="2225040"/>
            </a:xfrm>
            <a:custGeom>
              <a:rect b="b" l="l" r="r" t="t"/>
              <a:pathLst>
                <a:path extrusionOk="0" h="2225040" w="3764280">
                  <a:moveTo>
                    <a:pt x="3764230" y="2224712"/>
                  </a:moveTo>
                  <a:lnTo>
                    <a:pt x="0" y="2224712"/>
                  </a:lnTo>
                  <a:lnTo>
                    <a:pt x="0" y="0"/>
                  </a:lnTo>
                  <a:lnTo>
                    <a:pt x="3764230" y="0"/>
                  </a:lnTo>
                  <a:lnTo>
                    <a:pt x="3764230" y="2224712"/>
                  </a:lnTo>
                  <a:close/>
                </a:path>
              </a:pathLst>
            </a:custGeom>
            <a:solidFill>
              <a:srgbClr val="6FB0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13424703" y="8937482"/>
              <a:ext cx="1129665" cy="130175"/>
            </a:xfrm>
            <a:custGeom>
              <a:rect b="b" l="l" r="r" t="t"/>
              <a:pathLst>
                <a:path extrusionOk="0" h="130175" w="1129665">
                  <a:moveTo>
                    <a:pt x="1129369" y="130068"/>
                  </a:moveTo>
                  <a:lnTo>
                    <a:pt x="0" y="130068"/>
                  </a:lnTo>
                  <a:lnTo>
                    <a:pt x="41940" y="0"/>
                  </a:lnTo>
                  <a:lnTo>
                    <a:pt x="1083503" y="0"/>
                  </a:lnTo>
                  <a:lnTo>
                    <a:pt x="1129369" y="130068"/>
                  </a:lnTo>
                  <a:close/>
                </a:path>
              </a:pathLst>
            </a:custGeom>
            <a:solidFill>
              <a:srgbClr val="000000">
                <a:alpha val="2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12034974" y="6352898"/>
              <a:ext cx="3909060" cy="1754505"/>
            </a:xfrm>
            <a:custGeom>
              <a:rect b="b" l="l" r="r" t="t"/>
              <a:pathLst>
                <a:path extrusionOk="0" h="1754504" w="3909059">
                  <a:moveTo>
                    <a:pt x="2783268" y="1346153"/>
                  </a:moveTo>
                  <a:lnTo>
                    <a:pt x="1661036" y="1346153"/>
                  </a:lnTo>
                  <a:lnTo>
                    <a:pt x="2037587" y="1285660"/>
                  </a:lnTo>
                  <a:lnTo>
                    <a:pt x="2045937" y="1263912"/>
                  </a:lnTo>
                  <a:lnTo>
                    <a:pt x="2049955" y="1242247"/>
                  </a:lnTo>
                  <a:lnTo>
                    <a:pt x="2049920" y="1220664"/>
                  </a:lnTo>
                  <a:lnTo>
                    <a:pt x="2046110" y="1199160"/>
                  </a:lnTo>
                  <a:lnTo>
                    <a:pt x="2028278" y="1156382"/>
                  </a:lnTo>
                  <a:lnTo>
                    <a:pt x="1998686" y="1113895"/>
                  </a:lnTo>
                  <a:lnTo>
                    <a:pt x="1959558" y="1071681"/>
                  </a:lnTo>
                  <a:lnTo>
                    <a:pt x="1913122" y="1029723"/>
                  </a:lnTo>
                  <a:lnTo>
                    <a:pt x="1861602" y="988003"/>
                  </a:lnTo>
                  <a:lnTo>
                    <a:pt x="1755868" y="907950"/>
                  </a:lnTo>
                  <a:lnTo>
                    <a:pt x="1725172" y="884629"/>
                  </a:lnTo>
                  <a:lnTo>
                    <a:pt x="1673390" y="843603"/>
                  </a:lnTo>
                  <a:lnTo>
                    <a:pt x="1626542" y="802736"/>
                  </a:lnTo>
                  <a:lnTo>
                    <a:pt x="1586853" y="762010"/>
                  </a:lnTo>
                  <a:lnTo>
                    <a:pt x="1556549" y="721407"/>
                  </a:lnTo>
                  <a:lnTo>
                    <a:pt x="1537857" y="680911"/>
                  </a:lnTo>
                  <a:lnTo>
                    <a:pt x="1533001" y="640502"/>
                  </a:lnTo>
                  <a:lnTo>
                    <a:pt x="1536458" y="620325"/>
                  </a:lnTo>
                  <a:lnTo>
                    <a:pt x="1556532" y="580016"/>
                  </a:lnTo>
                  <a:lnTo>
                    <a:pt x="1596007" y="539751"/>
                  </a:lnTo>
                  <a:lnTo>
                    <a:pt x="1657110" y="499512"/>
                  </a:lnTo>
                  <a:lnTo>
                    <a:pt x="1696467" y="479397"/>
                  </a:lnTo>
                  <a:lnTo>
                    <a:pt x="2274858" y="294175"/>
                  </a:lnTo>
                  <a:lnTo>
                    <a:pt x="3009505" y="141639"/>
                  </a:lnTo>
                  <a:lnTo>
                    <a:pt x="3640726" y="38133"/>
                  </a:lnTo>
                  <a:lnTo>
                    <a:pt x="3908840" y="0"/>
                  </a:lnTo>
                  <a:lnTo>
                    <a:pt x="3908840" y="613772"/>
                  </a:lnTo>
                  <a:lnTo>
                    <a:pt x="3002250" y="613772"/>
                  </a:lnTo>
                  <a:lnTo>
                    <a:pt x="2385093" y="643055"/>
                  </a:lnTo>
                  <a:lnTo>
                    <a:pt x="2117433" y="733627"/>
                  </a:lnTo>
                  <a:lnTo>
                    <a:pt x="2121222" y="746046"/>
                  </a:lnTo>
                  <a:lnTo>
                    <a:pt x="2128387" y="758971"/>
                  </a:lnTo>
                  <a:lnTo>
                    <a:pt x="2167868" y="800646"/>
                  </a:lnTo>
                  <a:lnTo>
                    <a:pt x="2206902" y="830715"/>
                  </a:lnTo>
                  <a:lnTo>
                    <a:pt x="2253985" y="862490"/>
                  </a:lnTo>
                  <a:lnTo>
                    <a:pt x="2307299" y="895866"/>
                  </a:lnTo>
                  <a:lnTo>
                    <a:pt x="2455912" y="985618"/>
                  </a:lnTo>
                  <a:lnTo>
                    <a:pt x="2486444" y="1004546"/>
                  </a:lnTo>
                  <a:lnTo>
                    <a:pt x="2546498" y="1043272"/>
                  </a:lnTo>
                  <a:lnTo>
                    <a:pt x="2603690" y="1083072"/>
                  </a:lnTo>
                  <a:lnTo>
                    <a:pt x="2656202" y="1123842"/>
                  </a:lnTo>
                  <a:lnTo>
                    <a:pt x="2702217" y="1165476"/>
                  </a:lnTo>
                  <a:lnTo>
                    <a:pt x="2739914" y="1207868"/>
                  </a:lnTo>
                  <a:lnTo>
                    <a:pt x="2767477" y="1250913"/>
                  </a:lnTo>
                  <a:lnTo>
                    <a:pt x="2783086" y="1294507"/>
                  </a:lnTo>
                  <a:lnTo>
                    <a:pt x="2785839" y="1316476"/>
                  </a:lnTo>
                  <a:lnTo>
                    <a:pt x="2784922" y="1338543"/>
                  </a:lnTo>
                  <a:lnTo>
                    <a:pt x="2783268" y="1346153"/>
                  </a:lnTo>
                  <a:close/>
                </a:path>
                <a:path extrusionOk="0" h="1754504" w="3909059">
                  <a:moveTo>
                    <a:pt x="3908840" y="624668"/>
                  </a:moveTo>
                  <a:lnTo>
                    <a:pt x="3624850" y="617177"/>
                  </a:lnTo>
                  <a:lnTo>
                    <a:pt x="3002250" y="613772"/>
                  </a:lnTo>
                  <a:lnTo>
                    <a:pt x="3908840" y="613772"/>
                  </a:lnTo>
                  <a:lnTo>
                    <a:pt x="3908840" y="624668"/>
                  </a:lnTo>
                  <a:close/>
                </a:path>
                <a:path extrusionOk="0" h="1754504" w="3909059">
                  <a:moveTo>
                    <a:pt x="976157" y="1754170"/>
                  </a:moveTo>
                  <a:lnTo>
                    <a:pt x="287187" y="1729199"/>
                  </a:lnTo>
                  <a:lnTo>
                    <a:pt x="0" y="1706953"/>
                  </a:lnTo>
                  <a:lnTo>
                    <a:pt x="0" y="907950"/>
                  </a:lnTo>
                  <a:lnTo>
                    <a:pt x="298980" y="1006804"/>
                  </a:lnTo>
                  <a:lnTo>
                    <a:pt x="967079" y="1203036"/>
                  </a:lnTo>
                  <a:lnTo>
                    <a:pt x="1661036" y="1346153"/>
                  </a:lnTo>
                  <a:lnTo>
                    <a:pt x="2783268" y="1346153"/>
                  </a:lnTo>
                  <a:lnTo>
                    <a:pt x="2780108" y="1360694"/>
                  </a:lnTo>
                  <a:lnTo>
                    <a:pt x="2757877" y="1405197"/>
                  </a:lnTo>
                  <a:lnTo>
                    <a:pt x="2717327" y="1449880"/>
                  </a:lnTo>
                  <a:lnTo>
                    <a:pt x="2656641" y="1494637"/>
                  </a:lnTo>
                  <a:lnTo>
                    <a:pt x="2618179" y="1517011"/>
                  </a:lnTo>
                  <a:lnTo>
                    <a:pt x="2574000" y="1539364"/>
                  </a:lnTo>
                  <a:lnTo>
                    <a:pt x="2523878" y="1561682"/>
                  </a:lnTo>
                  <a:lnTo>
                    <a:pt x="1808017" y="1719215"/>
                  </a:lnTo>
                  <a:lnTo>
                    <a:pt x="976157" y="1754170"/>
                  </a:lnTo>
                  <a:close/>
                </a:path>
              </a:pathLst>
            </a:custGeom>
            <a:solidFill>
              <a:srgbClr val="FFFFFF">
                <a:alpha val="9803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13491680" y="6923721"/>
              <a:ext cx="995680" cy="748030"/>
            </a:xfrm>
            <a:custGeom>
              <a:rect b="b" l="l" r="r" t="t"/>
              <a:pathLst>
                <a:path extrusionOk="0" h="748029" w="995680">
                  <a:moveTo>
                    <a:pt x="759371" y="261874"/>
                  </a:moveTo>
                  <a:lnTo>
                    <a:pt x="756539" y="223456"/>
                  </a:lnTo>
                  <a:lnTo>
                    <a:pt x="748093" y="185864"/>
                  </a:lnTo>
                  <a:lnTo>
                    <a:pt x="734237" y="149910"/>
                  </a:lnTo>
                  <a:lnTo>
                    <a:pt x="715264" y="116382"/>
                  </a:lnTo>
                  <a:lnTo>
                    <a:pt x="691578" y="86017"/>
                  </a:lnTo>
                  <a:lnTo>
                    <a:pt x="663702" y="59448"/>
                  </a:lnTo>
                  <a:lnTo>
                    <a:pt x="632218" y="37261"/>
                  </a:lnTo>
                  <a:lnTo>
                    <a:pt x="597839" y="19939"/>
                  </a:lnTo>
                  <a:lnTo>
                    <a:pt x="561276" y="7848"/>
                  </a:lnTo>
                  <a:lnTo>
                    <a:pt x="523354" y="1270"/>
                  </a:lnTo>
                  <a:lnTo>
                    <a:pt x="497700" y="0"/>
                  </a:lnTo>
                  <a:lnTo>
                    <a:pt x="484860" y="317"/>
                  </a:lnTo>
                  <a:lnTo>
                    <a:pt x="446659" y="5041"/>
                  </a:lnTo>
                  <a:lnTo>
                    <a:pt x="409549" y="15316"/>
                  </a:lnTo>
                  <a:lnTo>
                    <a:pt x="374357" y="30924"/>
                  </a:lnTo>
                  <a:lnTo>
                    <a:pt x="341833" y="51536"/>
                  </a:lnTo>
                  <a:lnTo>
                    <a:pt x="312674" y="76708"/>
                  </a:lnTo>
                  <a:lnTo>
                    <a:pt x="287528" y="105879"/>
                  </a:lnTo>
                  <a:lnTo>
                    <a:pt x="266928" y="138430"/>
                  </a:lnTo>
                  <a:lnTo>
                    <a:pt x="251333" y="173659"/>
                  </a:lnTo>
                  <a:lnTo>
                    <a:pt x="241058" y="210781"/>
                  </a:lnTo>
                  <a:lnTo>
                    <a:pt x="236347" y="249021"/>
                  </a:lnTo>
                  <a:lnTo>
                    <a:pt x="236042" y="261874"/>
                  </a:lnTo>
                  <a:lnTo>
                    <a:pt x="236347" y="274726"/>
                  </a:lnTo>
                  <a:lnTo>
                    <a:pt x="241058" y="312966"/>
                  </a:lnTo>
                  <a:lnTo>
                    <a:pt x="251333" y="350100"/>
                  </a:lnTo>
                  <a:lnTo>
                    <a:pt x="266928" y="385318"/>
                  </a:lnTo>
                  <a:lnTo>
                    <a:pt x="287528" y="417868"/>
                  </a:lnTo>
                  <a:lnTo>
                    <a:pt x="312674" y="447040"/>
                  </a:lnTo>
                  <a:lnTo>
                    <a:pt x="341833" y="472211"/>
                  </a:lnTo>
                  <a:lnTo>
                    <a:pt x="374357" y="492823"/>
                  </a:lnTo>
                  <a:lnTo>
                    <a:pt x="409549" y="508431"/>
                  </a:lnTo>
                  <a:lnTo>
                    <a:pt x="446659" y="518706"/>
                  </a:lnTo>
                  <a:lnTo>
                    <a:pt x="484860" y="523430"/>
                  </a:lnTo>
                  <a:lnTo>
                    <a:pt x="497700" y="523748"/>
                  </a:lnTo>
                  <a:lnTo>
                    <a:pt x="510540" y="523430"/>
                  </a:lnTo>
                  <a:lnTo>
                    <a:pt x="548754" y="518706"/>
                  </a:lnTo>
                  <a:lnTo>
                    <a:pt x="585851" y="508431"/>
                  </a:lnTo>
                  <a:lnTo>
                    <a:pt x="621042" y="492823"/>
                  </a:lnTo>
                  <a:lnTo>
                    <a:pt x="653580" y="472211"/>
                  </a:lnTo>
                  <a:lnTo>
                    <a:pt x="682726" y="447040"/>
                  </a:lnTo>
                  <a:lnTo>
                    <a:pt x="707872" y="417868"/>
                  </a:lnTo>
                  <a:lnTo>
                    <a:pt x="728472" y="385318"/>
                  </a:lnTo>
                  <a:lnTo>
                    <a:pt x="744067" y="350100"/>
                  </a:lnTo>
                  <a:lnTo>
                    <a:pt x="754341" y="312966"/>
                  </a:lnTo>
                  <a:lnTo>
                    <a:pt x="759053" y="274726"/>
                  </a:lnTo>
                  <a:lnTo>
                    <a:pt x="759371" y="261874"/>
                  </a:lnTo>
                  <a:close/>
                </a:path>
                <a:path extrusionOk="0" h="748029" w="995680">
                  <a:moveTo>
                    <a:pt x="995413" y="683514"/>
                  </a:moveTo>
                  <a:lnTo>
                    <a:pt x="971334" y="647458"/>
                  </a:lnTo>
                  <a:lnTo>
                    <a:pt x="953211" y="641286"/>
                  </a:lnTo>
                  <a:lnTo>
                    <a:pt x="48653" y="641286"/>
                  </a:lnTo>
                  <a:lnTo>
                    <a:pt x="42202" y="641286"/>
                  </a:lnTo>
                  <a:lnTo>
                    <a:pt x="6172" y="665378"/>
                  </a:lnTo>
                  <a:lnTo>
                    <a:pt x="0" y="683514"/>
                  </a:lnTo>
                  <a:lnTo>
                    <a:pt x="0" y="705497"/>
                  </a:lnTo>
                  <a:lnTo>
                    <a:pt x="24079" y="741565"/>
                  </a:lnTo>
                  <a:lnTo>
                    <a:pt x="42202" y="747737"/>
                  </a:lnTo>
                  <a:lnTo>
                    <a:pt x="953211" y="747737"/>
                  </a:lnTo>
                  <a:lnTo>
                    <a:pt x="989241" y="723646"/>
                  </a:lnTo>
                  <a:lnTo>
                    <a:pt x="995413" y="705497"/>
                  </a:lnTo>
                  <a:lnTo>
                    <a:pt x="995413" y="6835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pic>
          <p:nvPicPr>
            <p:cNvPr id="349" name="Google Shape;349;p2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3883573" y="7009730"/>
              <a:ext cx="211629" cy="2117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Google Shape;350;p29"/>
            <p:cNvSpPr/>
            <p:nvPr/>
          </p:nvSpPr>
          <p:spPr>
            <a:xfrm>
              <a:off x="13833953" y="7237557"/>
              <a:ext cx="327660" cy="180340"/>
            </a:xfrm>
            <a:custGeom>
              <a:rect b="b" l="l" r="r" t="t"/>
              <a:pathLst>
                <a:path extrusionOk="0" h="180340" w="327659">
                  <a:moveTo>
                    <a:pt x="155434" y="180130"/>
                  </a:moveTo>
                  <a:lnTo>
                    <a:pt x="115334" y="175314"/>
                  </a:lnTo>
                  <a:lnTo>
                    <a:pt x="79083" y="162853"/>
                  </a:lnTo>
                  <a:lnTo>
                    <a:pt x="20078" y="125370"/>
                  </a:lnTo>
                  <a:lnTo>
                    <a:pt x="0" y="74895"/>
                  </a:lnTo>
                  <a:lnTo>
                    <a:pt x="9522" y="49180"/>
                  </a:lnTo>
                  <a:lnTo>
                    <a:pt x="56362" y="18685"/>
                  </a:lnTo>
                  <a:lnTo>
                    <a:pt x="117658" y="2468"/>
                  </a:lnTo>
                  <a:lnTo>
                    <a:pt x="153264" y="0"/>
                  </a:lnTo>
                  <a:lnTo>
                    <a:pt x="202343" y="2883"/>
                  </a:lnTo>
                  <a:lnTo>
                    <a:pt x="243358" y="10522"/>
                  </a:lnTo>
                  <a:lnTo>
                    <a:pt x="303250" y="33993"/>
                  </a:lnTo>
                  <a:lnTo>
                    <a:pt x="327657" y="70449"/>
                  </a:lnTo>
                  <a:lnTo>
                    <a:pt x="325262" y="92316"/>
                  </a:lnTo>
                  <a:lnTo>
                    <a:pt x="283437" y="135427"/>
                  </a:lnTo>
                  <a:lnTo>
                    <a:pt x="247083" y="157583"/>
                  </a:lnTo>
                  <a:lnTo>
                    <a:pt x="204175" y="173876"/>
                  </a:lnTo>
                  <a:lnTo>
                    <a:pt x="155434" y="180130"/>
                  </a:lnTo>
                  <a:close/>
                </a:path>
              </a:pathLst>
            </a:custGeom>
            <a:solidFill>
              <a:srgbClr val="6FB0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351" name="Google Shape;351;p29"/>
          <p:cNvSpPr txBox="1"/>
          <p:nvPr>
            <p:ph type="title"/>
          </p:nvPr>
        </p:nvSpPr>
        <p:spPr>
          <a:xfrm>
            <a:off x="747598" y="467350"/>
            <a:ext cx="58548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Research Challenges</a:t>
            </a:r>
            <a:endParaRPr sz="2700"/>
          </a:p>
        </p:txBody>
      </p:sp>
      <p:sp>
        <p:nvSpPr>
          <p:cNvPr id="352" name="Google Shape;352;p29"/>
          <p:cNvSpPr/>
          <p:nvPr/>
        </p:nvSpPr>
        <p:spPr>
          <a:xfrm>
            <a:off x="1009719" y="1083631"/>
            <a:ext cx="1784698" cy="47566"/>
          </a:xfrm>
          <a:custGeom>
            <a:rect b="b" l="l" r="r" t="t"/>
            <a:pathLst>
              <a:path extrusionOk="0" h="95250" w="3571875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353" name="Google Shape;353;p2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67178" y="1903721"/>
            <a:ext cx="66593" cy="66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67178" y="3035799"/>
            <a:ext cx="66593" cy="66592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9"/>
          <p:cNvSpPr txBox="1"/>
          <p:nvPr/>
        </p:nvSpPr>
        <p:spPr>
          <a:xfrm>
            <a:off x="1005911" y="1809716"/>
            <a:ext cx="3731100" cy="20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00">
            <a:spAutoFit/>
          </a:bodyPr>
          <a:lstStyle/>
          <a:p>
            <a:pPr indent="0" lvl="0" marL="0" marR="0" rtl="0" algn="l">
              <a:lnSpc>
                <a:spcPct val="150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Challenges in the ﬁeld of AI include  the computational complexity of  reasoning problems.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190500" rtl="0" algn="l">
              <a:lnSpc>
                <a:spcPct val="14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AI researchers have developed  solutions to deal with information  uncertainty and incompleteness.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0"/>
          <p:cNvGrpSpPr/>
          <p:nvPr/>
        </p:nvGrpSpPr>
        <p:grpSpPr>
          <a:xfrm>
            <a:off x="4577033" y="415146"/>
            <a:ext cx="4560639" cy="4290475"/>
            <a:chOff x="9160422" y="831318"/>
            <a:chExt cx="9127612" cy="8591543"/>
          </a:xfrm>
        </p:grpSpPr>
        <p:pic>
          <p:nvPicPr>
            <p:cNvPr id="361" name="Google Shape;361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160422" y="831318"/>
              <a:ext cx="9042791" cy="85915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Google Shape;362;p30"/>
            <p:cNvSpPr/>
            <p:nvPr/>
          </p:nvSpPr>
          <p:spPr>
            <a:xfrm>
              <a:off x="12320108" y="3320777"/>
              <a:ext cx="4933315" cy="3304540"/>
            </a:xfrm>
            <a:custGeom>
              <a:rect b="b" l="l" r="r" t="t"/>
              <a:pathLst>
                <a:path extrusionOk="0" h="3304540" w="4933315">
                  <a:moveTo>
                    <a:pt x="0" y="0"/>
                  </a:moveTo>
                  <a:lnTo>
                    <a:pt x="4932701" y="0"/>
                  </a:lnTo>
                  <a:lnTo>
                    <a:pt x="4932701" y="3304323"/>
                  </a:lnTo>
                  <a:lnTo>
                    <a:pt x="0" y="33043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12320108" y="3320777"/>
              <a:ext cx="4933315" cy="3304540"/>
            </a:xfrm>
            <a:custGeom>
              <a:rect b="b" l="l" r="r" t="t"/>
              <a:pathLst>
                <a:path extrusionOk="0" h="3304540" w="4933315">
                  <a:moveTo>
                    <a:pt x="4932701" y="3304323"/>
                  </a:moveTo>
                  <a:lnTo>
                    <a:pt x="0" y="3304323"/>
                  </a:lnTo>
                  <a:lnTo>
                    <a:pt x="0" y="0"/>
                  </a:lnTo>
                  <a:lnTo>
                    <a:pt x="4932701" y="0"/>
                  </a:lnTo>
                  <a:lnTo>
                    <a:pt x="4932701" y="3304323"/>
                  </a:lnTo>
                  <a:close/>
                </a:path>
              </a:pathLst>
            </a:custGeom>
            <a:noFill/>
            <a:ln cap="flat" cmpd="sng" w="20300">
              <a:solidFill>
                <a:srgbClr val="253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12329244" y="4867452"/>
              <a:ext cx="4926330" cy="20320"/>
            </a:xfrm>
            <a:custGeom>
              <a:rect b="b" l="l" r="r" t="t"/>
              <a:pathLst>
                <a:path extrusionOk="0" h="20320" w="4926330">
                  <a:moveTo>
                    <a:pt x="0" y="0"/>
                  </a:moveTo>
                  <a:lnTo>
                    <a:pt x="4926205" y="0"/>
                  </a:lnTo>
                  <a:lnTo>
                    <a:pt x="4926205" y="20305"/>
                  </a:lnTo>
                  <a:lnTo>
                    <a:pt x="0" y="20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323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pic>
          <p:nvPicPr>
            <p:cNvPr id="365" name="Google Shape;365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427074" y="4724271"/>
              <a:ext cx="119416" cy="1194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646342" y="4724502"/>
              <a:ext cx="118965" cy="1189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865185" y="4724502"/>
              <a:ext cx="118965" cy="1189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3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084020" y="4724299"/>
              <a:ext cx="119000" cy="1190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3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302668" y="4724285"/>
              <a:ext cx="119385" cy="119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3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5950109" y="4725274"/>
              <a:ext cx="119432" cy="1194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3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168929" y="4724272"/>
              <a:ext cx="119416" cy="1194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3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6388796" y="4724299"/>
              <a:ext cx="119001" cy="1190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3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6606835" y="4724285"/>
              <a:ext cx="119385" cy="119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3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6825882" y="4724502"/>
              <a:ext cx="118965" cy="1189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3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7044724" y="4724502"/>
              <a:ext cx="118966" cy="118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6" name="Google Shape;376;p30"/>
            <p:cNvSpPr/>
            <p:nvPr/>
          </p:nvSpPr>
          <p:spPr>
            <a:xfrm>
              <a:off x="13384888" y="6028320"/>
              <a:ext cx="2531110" cy="365760"/>
            </a:xfrm>
            <a:custGeom>
              <a:rect b="b" l="l" r="r" t="t"/>
              <a:pathLst>
                <a:path extrusionOk="0" h="365760" w="2531109">
                  <a:moveTo>
                    <a:pt x="2470005" y="365500"/>
                  </a:moveTo>
                  <a:lnTo>
                    <a:pt x="56903" y="365500"/>
                  </a:lnTo>
                  <a:lnTo>
                    <a:pt x="45098" y="363549"/>
                  </a:lnTo>
                  <a:lnTo>
                    <a:pt x="8042" y="335101"/>
                  </a:lnTo>
                  <a:lnTo>
                    <a:pt x="0" y="56916"/>
                  </a:lnTo>
                  <a:lnTo>
                    <a:pt x="1950" y="45108"/>
                  </a:lnTo>
                  <a:lnTo>
                    <a:pt x="30391" y="8043"/>
                  </a:lnTo>
                  <a:lnTo>
                    <a:pt x="60902" y="0"/>
                  </a:lnTo>
                  <a:lnTo>
                    <a:pt x="2474004" y="0"/>
                  </a:lnTo>
                  <a:lnTo>
                    <a:pt x="2515896" y="20670"/>
                  </a:lnTo>
                  <a:lnTo>
                    <a:pt x="2530907" y="60916"/>
                  </a:lnTo>
                  <a:lnTo>
                    <a:pt x="2530907" y="308582"/>
                  </a:lnTo>
                  <a:lnTo>
                    <a:pt x="2510240" y="350485"/>
                  </a:lnTo>
                  <a:lnTo>
                    <a:pt x="2470005" y="365500"/>
                  </a:lnTo>
                  <a:close/>
                </a:path>
              </a:pathLst>
            </a:custGeom>
            <a:solidFill>
              <a:srgbClr val="6FB0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13384888" y="6028320"/>
              <a:ext cx="2531110" cy="365760"/>
            </a:xfrm>
            <a:custGeom>
              <a:rect b="b" l="l" r="r" t="t"/>
              <a:pathLst>
                <a:path extrusionOk="0" h="365760" w="2531109">
                  <a:moveTo>
                    <a:pt x="60902" y="0"/>
                  </a:moveTo>
                  <a:lnTo>
                    <a:pt x="2470005" y="0"/>
                  </a:lnTo>
                  <a:lnTo>
                    <a:pt x="2474004" y="0"/>
                  </a:lnTo>
                  <a:lnTo>
                    <a:pt x="2477964" y="389"/>
                  </a:lnTo>
                  <a:lnTo>
                    <a:pt x="2481886" y="1170"/>
                  </a:lnTo>
                  <a:lnTo>
                    <a:pt x="2485808" y="1950"/>
                  </a:lnTo>
                  <a:lnTo>
                    <a:pt x="2489616" y="3106"/>
                  </a:lnTo>
                  <a:lnTo>
                    <a:pt x="2493310" y="4637"/>
                  </a:lnTo>
                  <a:lnTo>
                    <a:pt x="2497005" y="6167"/>
                  </a:lnTo>
                  <a:lnTo>
                    <a:pt x="2500514" y="8043"/>
                  </a:lnTo>
                  <a:lnTo>
                    <a:pt x="2503839" y="10265"/>
                  </a:lnTo>
                  <a:lnTo>
                    <a:pt x="2507164" y="12487"/>
                  </a:lnTo>
                  <a:lnTo>
                    <a:pt x="2510240" y="15012"/>
                  </a:lnTo>
                  <a:lnTo>
                    <a:pt x="2513069" y="17841"/>
                  </a:lnTo>
                  <a:lnTo>
                    <a:pt x="2515896" y="20670"/>
                  </a:lnTo>
                  <a:lnTo>
                    <a:pt x="2518421" y="23747"/>
                  </a:lnTo>
                  <a:lnTo>
                    <a:pt x="2520642" y="27073"/>
                  </a:lnTo>
                  <a:lnTo>
                    <a:pt x="2522864" y="30398"/>
                  </a:lnTo>
                  <a:lnTo>
                    <a:pt x="2524740" y="33909"/>
                  </a:lnTo>
                  <a:lnTo>
                    <a:pt x="2526270" y="37604"/>
                  </a:lnTo>
                  <a:lnTo>
                    <a:pt x="2527801" y="41299"/>
                  </a:lnTo>
                  <a:lnTo>
                    <a:pt x="2528957" y="45108"/>
                  </a:lnTo>
                  <a:lnTo>
                    <a:pt x="2529737" y="49032"/>
                  </a:lnTo>
                  <a:lnTo>
                    <a:pt x="2530516" y="52955"/>
                  </a:lnTo>
                  <a:lnTo>
                    <a:pt x="2530907" y="56916"/>
                  </a:lnTo>
                  <a:lnTo>
                    <a:pt x="2530907" y="60916"/>
                  </a:lnTo>
                  <a:lnTo>
                    <a:pt x="2530907" y="304583"/>
                  </a:lnTo>
                  <a:lnTo>
                    <a:pt x="2530907" y="308582"/>
                  </a:lnTo>
                  <a:lnTo>
                    <a:pt x="2530516" y="312543"/>
                  </a:lnTo>
                  <a:lnTo>
                    <a:pt x="2529737" y="316466"/>
                  </a:lnTo>
                  <a:lnTo>
                    <a:pt x="2528957" y="320390"/>
                  </a:lnTo>
                  <a:lnTo>
                    <a:pt x="2507164" y="353011"/>
                  </a:lnTo>
                  <a:lnTo>
                    <a:pt x="2503839" y="355232"/>
                  </a:lnTo>
                  <a:lnTo>
                    <a:pt x="2500514" y="357455"/>
                  </a:lnTo>
                  <a:lnTo>
                    <a:pt x="2497005" y="359331"/>
                  </a:lnTo>
                  <a:lnTo>
                    <a:pt x="2493310" y="360862"/>
                  </a:lnTo>
                  <a:lnTo>
                    <a:pt x="2489616" y="362393"/>
                  </a:lnTo>
                  <a:lnTo>
                    <a:pt x="2485808" y="363549"/>
                  </a:lnTo>
                  <a:lnTo>
                    <a:pt x="2481886" y="364329"/>
                  </a:lnTo>
                  <a:lnTo>
                    <a:pt x="2477964" y="365109"/>
                  </a:lnTo>
                  <a:lnTo>
                    <a:pt x="2474004" y="365500"/>
                  </a:lnTo>
                  <a:lnTo>
                    <a:pt x="2470005" y="365500"/>
                  </a:lnTo>
                  <a:lnTo>
                    <a:pt x="60902" y="365500"/>
                  </a:lnTo>
                  <a:lnTo>
                    <a:pt x="56903" y="365500"/>
                  </a:lnTo>
                  <a:lnTo>
                    <a:pt x="52943" y="365109"/>
                  </a:lnTo>
                  <a:lnTo>
                    <a:pt x="27066" y="355232"/>
                  </a:lnTo>
                  <a:lnTo>
                    <a:pt x="23741" y="353011"/>
                  </a:lnTo>
                  <a:lnTo>
                    <a:pt x="4635" y="327894"/>
                  </a:lnTo>
                  <a:lnTo>
                    <a:pt x="3105" y="324199"/>
                  </a:lnTo>
                  <a:lnTo>
                    <a:pt x="1950" y="320390"/>
                  </a:lnTo>
                  <a:lnTo>
                    <a:pt x="1170" y="316466"/>
                  </a:lnTo>
                  <a:lnTo>
                    <a:pt x="389" y="312543"/>
                  </a:lnTo>
                  <a:lnTo>
                    <a:pt x="0" y="308582"/>
                  </a:lnTo>
                  <a:lnTo>
                    <a:pt x="0" y="304583"/>
                  </a:lnTo>
                  <a:lnTo>
                    <a:pt x="0" y="60916"/>
                  </a:lnTo>
                  <a:lnTo>
                    <a:pt x="0" y="56916"/>
                  </a:lnTo>
                  <a:lnTo>
                    <a:pt x="389" y="52955"/>
                  </a:lnTo>
                  <a:lnTo>
                    <a:pt x="1170" y="49032"/>
                  </a:lnTo>
                  <a:lnTo>
                    <a:pt x="1950" y="45108"/>
                  </a:lnTo>
                  <a:lnTo>
                    <a:pt x="17837" y="17841"/>
                  </a:lnTo>
                  <a:lnTo>
                    <a:pt x="20665" y="15012"/>
                  </a:lnTo>
                  <a:lnTo>
                    <a:pt x="37596" y="4637"/>
                  </a:lnTo>
                  <a:lnTo>
                    <a:pt x="41290" y="3106"/>
                  </a:lnTo>
                  <a:lnTo>
                    <a:pt x="45098" y="1950"/>
                  </a:lnTo>
                  <a:lnTo>
                    <a:pt x="49020" y="1170"/>
                  </a:lnTo>
                  <a:lnTo>
                    <a:pt x="52943" y="390"/>
                  </a:lnTo>
                  <a:lnTo>
                    <a:pt x="56903" y="0"/>
                  </a:lnTo>
                  <a:lnTo>
                    <a:pt x="60902" y="0"/>
                  </a:lnTo>
                  <a:close/>
                </a:path>
              </a:pathLst>
            </a:custGeom>
            <a:noFill/>
            <a:ln cap="flat" cmpd="sng" w="20300">
              <a:solidFill>
                <a:srgbClr val="6FB0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pic>
          <p:nvPicPr>
            <p:cNvPr id="378" name="Google Shape;378;p3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3927531" y="6150560"/>
              <a:ext cx="111247" cy="105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3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4084051" y="6150560"/>
              <a:ext cx="111247" cy="105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3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4240977" y="6150560"/>
              <a:ext cx="111044" cy="105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30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4397293" y="6150560"/>
              <a:ext cx="111044" cy="105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30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4554015" y="6150560"/>
              <a:ext cx="111045" cy="105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3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4711144" y="6150560"/>
              <a:ext cx="111247" cy="105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4" name="Google Shape;384;p3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4867055" y="6150560"/>
              <a:ext cx="111247" cy="105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5" name="Google Shape;385;p3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5023980" y="6150560"/>
              <a:ext cx="111044" cy="105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3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5180501" y="6150560"/>
              <a:ext cx="111044" cy="105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3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5337021" y="6150560"/>
              <a:ext cx="111044" cy="105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3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3452382" y="3482267"/>
              <a:ext cx="2443007" cy="2443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" name="Google Shape;389;p30"/>
            <p:cNvSpPr/>
            <p:nvPr/>
          </p:nvSpPr>
          <p:spPr>
            <a:xfrm>
              <a:off x="10824747" y="8567936"/>
              <a:ext cx="156845" cy="52705"/>
            </a:xfrm>
            <a:custGeom>
              <a:rect b="b" l="l" r="r" t="t"/>
              <a:pathLst>
                <a:path extrusionOk="0" h="52704" w="156845">
                  <a:moveTo>
                    <a:pt x="156722" y="52185"/>
                  </a:moveTo>
                  <a:lnTo>
                    <a:pt x="0" y="52185"/>
                  </a:lnTo>
                  <a:lnTo>
                    <a:pt x="0" y="0"/>
                  </a:lnTo>
                  <a:lnTo>
                    <a:pt x="156722" y="0"/>
                  </a:lnTo>
                  <a:lnTo>
                    <a:pt x="156722" y="52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10824747" y="8567936"/>
              <a:ext cx="156845" cy="52705"/>
            </a:xfrm>
            <a:custGeom>
              <a:rect b="b" l="l" r="r" t="t"/>
              <a:pathLst>
                <a:path extrusionOk="0" h="52704" w="156845">
                  <a:moveTo>
                    <a:pt x="0" y="0"/>
                  </a:moveTo>
                  <a:lnTo>
                    <a:pt x="156722" y="0"/>
                  </a:lnTo>
                  <a:lnTo>
                    <a:pt x="156722" y="52185"/>
                  </a:lnTo>
                  <a:lnTo>
                    <a:pt x="0" y="5218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0300">
              <a:solidFill>
                <a:srgbClr val="253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11033643" y="8567936"/>
              <a:ext cx="156845" cy="52705"/>
            </a:xfrm>
            <a:custGeom>
              <a:rect b="b" l="l" r="r" t="t"/>
              <a:pathLst>
                <a:path extrusionOk="0" h="52704" w="156845">
                  <a:moveTo>
                    <a:pt x="156722" y="52185"/>
                  </a:moveTo>
                  <a:lnTo>
                    <a:pt x="0" y="52185"/>
                  </a:lnTo>
                  <a:lnTo>
                    <a:pt x="0" y="0"/>
                  </a:lnTo>
                  <a:lnTo>
                    <a:pt x="156722" y="0"/>
                  </a:lnTo>
                  <a:lnTo>
                    <a:pt x="156722" y="52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11033643" y="8567936"/>
              <a:ext cx="156845" cy="52705"/>
            </a:xfrm>
            <a:custGeom>
              <a:rect b="b" l="l" r="r" t="t"/>
              <a:pathLst>
                <a:path extrusionOk="0" h="52704" w="156845">
                  <a:moveTo>
                    <a:pt x="0" y="0"/>
                  </a:moveTo>
                  <a:lnTo>
                    <a:pt x="156722" y="0"/>
                  </a:lnTo>
                  <a:lnTo>
                    <a:pt x="156722" y="52185"/>
                  </a:lnTo>
                  <a:lnTo>
                    <a:pt x="0" y="5218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0300">
              <a:solidFill>
                <a:srgbClr val="253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11242336" y="8567936"/>
              <a:ext cx="156845" cy="52705"/>
            </a:xfrm>
            <a:custGeom>
              <a:rect b="b" l="l" r="r" t="t"/>
              <a:pathLst>
                <a:path extrusionOk="0" h="52704" w="156845">
                  <a:moveTo>
                    <a:pt x="156722" y="52185"/>
                  </a:moveTo>
                  <a:lnTo>
                    <a:pt x="0" y="52185"/>
                  </a:lnTo>
                  <a:lnTo>
                    <a:pt x="0" y="0"/>
                  </a:lnTo>
                  <a:lnTo>
                    <a:pt x="156722" y="0"/>
                  </a:lnTo>
                  <a:lnTo>
                    <a:pt x="156722" y="52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11242336" y="8567936"/>
              <a:ext cx="156845" cy="52705"/>
            </a:xfrm>
            <a:custGeom>
              <a:rect b="b" l="l" r="r" t="t"/>
              <a:pathLst>
                <a:path extrusionOk="0" h="52704" w="156845">
                  <a:moveTo>
                    <a:pt x="0" y="0"/>
                  </a:moveTo>
                  <a:lnTo>
                    <a:pt x="156722" y="0"/>
                  </a:lnTo>
                  <a:lnTo>
                    <a:pt x="156722" y="52185"/>
                  </a:lnTo>
                  <a:lnTo>
                    <a:pt x="0" y="5218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0300">
              <a:solidFill>
                <a:srgbClr val="253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11451232" y="8567936"/>
              <a:ext cx="156845" cy="52705"/>
            </a:xfrm>
            <a:custGeom>
              <a:rect b="b" l="l" r="r" t="t"/>
              <a:pathLst>
                <a:path extrusionOk="0" h="52704" w="156845">
                  <a:moveTo>
                    <a:pt x="156722" y="52185"/>
                  </a:moveTo>
                  <a:lnTo>
                    <a:pt x="0" y="52185"/>
                  </a:lnTo>
                  <a:lnTo>
                    <a:pt x="0" y="0"/>
                  </a:lnTo>
                  <a:lnTo>
                    <a:pt x="156722" y="0"/>
                  </a:lnTo>
                  <a:lnTo>
                    <a:pt x="156722" y="52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11451232" y="8567936"/>
              <a:ext cx="156845" cy="52705"/>
            </a:xfrm>
            <a:custGeom>
              <a:rect b="b" l="l" r="r" t="t"/>
              <a:pathLst>
                <a:path extrusionOk="0" h="52704" w="156845">
                  <a:moveTo>
                    <a:pt x="0" y="0"/>
                  </a:moveTo>
                  <a:lnTo>
                    <a:pt x="156722" y="0"/>
                  </a:lnTo>
                  <a:lnTo>
                    <a:pt x="156722" y="52185"/>
                  </a:lnTo>
                  <a:lnTo>
                    <a:pt x="0" y="5218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0300">
              <a:solidFill>
                <a:srgbClr val="253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11660128" y="8567936"/>
              <a:ext cx="156845" cy="52705"/>
            </a:xfrm>
            <a:custGeom>
              <a:rect b="b" l="l" r="r" t="t"/>
              <a:pathLst>
                <a:path extrusionOk="0" h="52704" w="156845">
                  <a:moveTo>
                    <a:pt x="156722" y="52185"/>
                  </a:moveTo>
                  <a:lnTo>
                    <a:pt x="0" y="52185"/>
                  </a:lnTo>
                  <a:lnTo>
                    <a:pt x="0" y="0"/>
                  </a:lnTo>
                  <a:lnTo>
                    <a:pt x="156722" y="0"/>
                  </a:lnTo>
                  <a:lnTo>
                    <a:pt x="156722" y="52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11660128" y="8567936"/>
              <a:ext cx="156845" cy="52705"/>
            </a:xfrm>
            <a:custGeom>
              <a:rect b="b" l="l" r="r" t="t"/>
              <a:pathLst>
                <a:path extrusionOk="0" h="52704" w="156845">
                  <a:moveTo>
                    <a:pt x="0" y="0"/>
                  </a:moveTo>
                  <a:lnTo>
                    <a:pt x="156722" y="0"/>
                  </a:lnTo>
                  <a:lnTo>
                    <a:pt x="156722" y="52185"/>
                  </a:lnTo>
                  <a:lnTo>
                    <a:pt x="0" y="5218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0300">
              <a:solidFill>
                <a:srgbClr val="253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11869023" y="8567936"/>
              <a:ext cx="156845" cy="52705"/>
            </a:xfrm>
            <a:custGeom>
              <a:rect b="b" l="l" r="r" t="t"/>
              <a:pathLst>
                <a:path extrusionOk="0" h="52704" w="156845">
                  <a:moveTo>
                    <a:pt x="156722" y="52185"/>
                  </a:moveTo>
                  <a:lnTo>
                    <a:pt x="0" y="52185"/>
                  </a:lnTo>
                  <a:lnTo>
                    <a:pt x="0" y="0"/>
                  </a:lnTo>
                  <a:lnTo>
                    <a:pt x="156722" y="0"/>
                  </a:lnTo>
                  <a:lnTo>
                    <a:pt x="156722" y="52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11869023" y="8567936"/>
              <a:ext cx="156845" cy="52705"/>
            </a:xfrm>
            <a:custGeom>
              <a:rect b="b" l="l" r="r" t="t"/>
              <a:pathLst>
                <a:path extrusionOk="0" h="52704" w="156845">
                  <a:moveTo>
                    <a:pt x="0" y="0"/>
                  </a:moveTo>
                  <a:lnTo>
                    <a:pt x="156722" y="0"/>
                  </a:lnTo>
                  <a:lnTo>
                    <a:pt x="156722" y="52185"/>
                  </a:lnTo>
                  <a:lnTo>
                    <a:pt x="0" y="5218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0300">
              <a:solidFill>
                <a:srgbClr val="253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12077919" y="8567936"/>
              <a:ext cx="156845" cy="52705"/>
            </a:xfrm>
            <a:custGeom>
              <a:rect b="b" l="l" r="r" t="t"/>
              <a:pathLst>
                <a:path extrusionOk="0" h="52704" w="156845">
                  <a:moveTo>
                    <a:pt x="156722" y="52185"/>
                  </a:moveTo>
                  <a:lnTo>
                    <a:pt x="0" y="52185"/>
                  </a:lnTo>
                  <a:lnTo>
                    <a:pt x="0" y="0"/>
                  </a:lnTo>
                  <a:lnTo>
                    <a:pt x="156722" y="0"/>
                  </a:lnTo>
                  <a:lnTo>
                    <a:pt x="156722" y="52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12077919" y="8567936"/>
              <a:ext cx="156845" cy="52705"/>
            </a:xfrm>
            <a:custGeom>
              <a:rect b="b" l="l" r="r" t="t"/>
              <a:pathLst>
                <a:path extrusionOk="0" h="52704" w="156845">
                  <a:moveTo>
                    <a:pt x="0" y="0"/>
                  </a:moveTo>
                  <a:lnTo>
                    <a:pt x="156722" y="0"/>
                  </a:lnTo>
                  <a:lnTo>
                    <a:pt x="156722" y="52185"/>
                  </a:lnTo>
                  <a:lnTo>
                    <a:pt x="0" y="5218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0300">
              <a:solidFill>
                <a:srgbClr val="253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12286815" y="8567936"/>
              <a:ext cx="156845" cy="52705"/>
            </a:xfrm>
            <a:custGeom>
              <a:rect b="b" l="l" r="r" t="t"/>
              <a:pathLst>
                <a:path extrusionOk="0" h="52704" w="156845">
                  <a:moveTo>
                    <a:pt x="156722" y="52185"/>
                  </a:moveTo>
                  <a:lnTo>
                    <a:pt x="0" y="52185"/>
                  </a:lnTo>
                  <a:lnTo>
                    <a:pt x="0" y="0"/>
                  </a:lnTo>
                  <a:lnTo>
                    <a:pt x="156722" y="0"/>
                  </a:lnTo>
                  <a:lnTo>
                    <a:pt x="156722" y="52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12286815" y="8567936"/>
              <a:ext cx="156845" cy="52705"/>
            </a:xfrm>
            <a:custGeom>
              <a:rect b="b" l="l" r="r" t="t"/>
              <a:pathLst>
                <a:path extrusionOk="0" h="52704" w="156845">
                  <a:moveTo>
                    <a:pt x="0" y="0"/>
                  </a:moveTo>
                  <a:lnTo>
                    <a:pt x="156722" y="0"/>
                  </a:lnTo>
                  <a:lnTo>
                    <a:pt x="156722" y="52185"/>
                  </a:lnTo>
                  <a:lnTo>
                    <a:pt x="0" y="5218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0300">
              <a:solidFill>
                <a:srgbClr val="253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12495711" y="8567936"/>
              <a:ext cx="156845" cy="52705"/>
            </a:xfrm>
            <a:custGeom>
              <a:rect b="b" l="l" r="r" t="t"/>
              <a:pathLst>
                <a:path extrusionOk="0" h="52704" w="156845">
                  <a:moveTo>
                    <a:pt x="156722" y="52185"/>
                  </a:moveTo>
                  <a:lnTo>
                    <a:pt x="0" y="52185"/>
                  </a:lnTo>
                  <a:lnTo>
                    <a:pt x="0" y="0"/>
                  </a:lnTo>
                  <a:lnTo>
                    <a:pt x="156722" y="0"/>
                  </a:lnTo>
                  <a:lnTo>
                    <a:pt x="156722" y="52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12495711" y="8567936"/>
              <a:ext cx="156845" cy="52705"/>
            </a:xfrm>
            <a:custGeom>
              <a:rect b="b" l="l" r="r" t="t"/>
              <a:pathLst>
                <a:path extrusionOk="0" h="52704" w="156845">
                  <a:moveTo>
                    <a:pt x="0" y="0"/>
                  </a:moveTo>
                  <a:lnTo>
                    <a:pt x="156722" y="0"/>
                  </a:lnTo>
                  <a:lnTo>
                    <a:pt x="156722" y="52185"/>
                  </a:lnTo>
                  <a:lnTo>
                    <a:pt x="0" y="5218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0300">
              <a:solidFill>
                <a:srgbClr val="253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12704607" y="8567936"/>
              <a:ext cx="156845" cy="52705"/>
            </a:xfrm>
            <a:custGeom>
              <a:rect b="b" l="l" r="r" t="t"/>
              <a:pathLst>
                <a:path extrusionOk="0" h="52704" w="156845">
                  <a:moveTo>
                    <a:pt x="156722" y="52185"/>
                  </a:moveTo>
                  <a:lnTo>
                    <a:pt x="0" y="52185"/>
                  </a:lnTo>
                  <a:lnTo>
                    <a:pt x="0" y="0"/>
                  </a:lnTo>
                  <a:lnTo>
                    <a:pt x="156722" y="0"/>
                  </a:lnTo>
                  <a:lnTo>
                    <a:pt x="156722" y="52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12704607" y="8567936"/>
              <a:ext cx="156845" cy="52705"/>
            </a:xfrm>
            <a:custGeom>
              <a:rect b="b" l="l" r="r" t="t"/>
              <a:pathLst>
                <a:path extrusionOk="0" h="52704" w="156845">
                  <a:moveTo>
                    <a:pt x="0" y="0"/>
                  </a:moveTo>
                  <a:lnTo>
                    <a:pt x="156722" y="0"/>
                  </a:lnTo>
                  <a:lnTo>
                    <a:pt x="156722" y="52185"/>
                  </a:lnTo>
                  <a:lnTo>
                    <a:pt x="0" y="5218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0300">
              <a:solidFill>
                <a:srgbClr val="253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12913502" y="8567936"/>
              <a:ext cx="156845" cy="52705"/>
            </a:xfrm>
            <a:custGeom>
              <a:rect b="b" l="l" r="r" t="t"/>
              <a:pathLst>
                <a:path extrusionOk="0" h="52704" w="156844">
                  <a:moveTo>
                    <a:pt x="156722" y="52185"/>
                  </a:moveTo>
                  <a:lnTo>
                    <a:pt x="0" y="52185"/>
                  </a:lnTo>
                  <a:lnTo>
                    <a:pt x="0" y="0"/>
                  </a:lnTo>
                  <a:lnTo>
                    <a:pt x="156722" y="0"/>
                  </a:lnTo>
                  <a:lnTo>
                    <a:pt x="156722" y="52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12913502" y="8567936"/>
              <a:ext cx="156845" cy="52705"/>
            </a:xfrm>
            <a:custGeom>
              <a:rect b="b" l="l" r="r" t="t"/>
              <a:pathLst>
                <a:path extrusionOk="0" h="52704" w="156844">
                  <a:moveTo>
                    <a:pt x="0" y="0"/>
                  </a:moveTo>
                  <a:lnTo>
                    <a:pt x="156722" y="0"/>
                  </a:lnTo>
                  <a:lnTo>
                    <a:pt x="156722" y="52185"/>
                  </a:lnTo>
                  <a:lnTo>
                    <a:pt x="0" y="5218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0300">
              <a:solidFill>
                <a:srgbClr val="253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13122399" y="8567936"/>
              <a:ext cx="156845" cy="52705"/>
            </a:xfrm>
            <a:custGeom>
              <a:rect b="b" l="l" r="r" t="t"/>
              <a:pathLst>
                <a:path extrusionOk="0" h="52704" w="156844">
                  <a:moveTo>
                    <a:pt x="156722" y="52185"/>
                  </a:moveTo>
                  <a:lnTo>
                    <a:pt x="0" y="52185"/>
                  </a:lnTo>
                  <a:lnTo>
                    <a:pt x="0" y="0"/>
                  </a:lnTo>
                  <a:lnTo>
                    <a:pt x="156722" y="0"/>
                  </a:lnTo>
                  <a:lnTo>
                    <a:pt x="156722" y="52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13122399" y="8567936"/>
              <a:ext cx="156845" cy="52705"/>
            </a:xfrm>
            <a:custGeom>
              <a:rect b="b" l="l" r="r" t="t"/>
              <a:pathLst>
                <a:path extrusionOk="0" h="52704" w="156844">
                  <a:moveTo>
                    <a:pt x="0" y="0"/>
                  </a:moveTo>
                  <a:lnTo>
                    <a:pt x="156722" y="0"/>
                  </a:lnTo>
                  <a:lnTo>
                    <a:pt x="156722" y="52185"/>
                  </a:lnTo>
                  <a:lnTo>
                    <a:pt x="0" y="5218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0300">
              <a:solidFill>
                <a:srgbClr val="253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13331294" y="8567936"/>
              <a:ext cx="156845" cy="52705"/>
            </a:xfrm>
            <a:custGeom>
              <a:rect b="b" l="l" r="r" t="t"/>
              <a:pathLst>
                <a:path extrusionOk="0" h="52704" w="156844">
                  <a:moveTo>
                    <a:pt x="156722" y="52185"/>
                  </a:moveTo>
                  <a:lnTo>
                    <a:pt x="0" y="52185"/>
                  </a:lnTo>
                  <a:lnTo>
                    <a:pt x="0" y="0"/>
                  </a:lnTo>
                  <a:lnTo>
                    <a:pt x="156722" y="0"/>
                  </a:lnTo>
                  <a:lnTo>
                    <a:pt x="156722" y="52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13331294" y="8567936"/>
              <a:ext cx="156845" cy="52705"/>
            </a:xfrm>
            <a:custGeom>
              <a:rect b="b" l="l" r="r" t="t"/>
              <a:pathLst>
                <a:path extrusionOk="0" h="52704" w="156844">
                  <a:moveTo>
                    <a:pt x="0" y="0"/>
                  </a:moveTo>
                  <a:lnTo>
                    <a:pt x="156722" y="0"/>
                  </a:lnTo>
                  <a:lnTo>
                    <a:pt x="156722" y="52185"/>
                  </a:lnTo>
                  <a:lnTo>
                    <a:pt x="0" y="5218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0300">
              <a:solidFill>
                <a:srgbClr val="253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13540190" y="8567936"/>
              <a:ext cx="156845" cy="52705"/>
            </a:xfrm>
            <a:custGeom>
              <a:rect b="b" l="l" r="r" t="t"/>
              <a:pathLst>
                <a:path extrusionOk="0" h="52704" w="156844">
                  <a:moveTo>
                    <a:pt x="156722" y="52185"/>
                  </a:moveTo>
                  <a:lnTo>
                    <a:pt x="0" y="52185"/>
                  </a:lnTo>
                  <a:lnTo>
                    <a:pt x="0" y="0"/>
                  </a:lnTo>
                  <a:lnTo>
                    <a:pt x="156722" y="0"/>
                  </a:lnTo>
                  <a:lnTo>
                    <a:pt x="156722" y="52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13540190" y="8567936"/>
              <a:ext cx="156845" cy="52705"/>
            </a:xfrm>
            <a:custGeom>
              <a:rect b="b" l="l" r="r" t="t"/>
              <a:pathLst>
                <a:path extrusionOk="0" h="52704" w="156844">
                  <a:moveTo>
                    <a:pt x="0" y="0"/>
                  </a:moveTo>
                  <a:lnTo>
                    <a:pt x="156722" y="0"/>
                  </a:lnTo>
                  <a:lnTo>
                    <a:pt x="156722" y="52185"/>
                  </a:lnTo>
                  <a:lnTo>
                    <a:pt x="0" y="5218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0300">
              <a:solidFill>
                <a:srgbClr val="253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13748883" y="8567936"/>
              <a:ext cx="156845" cy="52705"/>
            </a:xfrm>
            <a:custGeom>
              <a:rect b="b" l="l" r="r" t="t"/>
              <a:pathLst>
                <a:path extrusionOk="0" h="52704" w="156844">
                  <a:moveTo>
                    <a:pt x="156722" y="52185"/>
                  </a:moveTo>
                  <a:lnTo>
                    <a:pt x="0" y="52185"/>
                  </a:lnTo>
                  <a:lnTo>
                    <a:pt x="0" y="0"/>
                  </a:lnTo>
                  <a:lnTo>
                    <a:pt x="156722" y="0"/>
                  </a:lnTo>
                  <a:lnTo>
                    <a:pt x="156722" y="52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13748883" y="8567936"/>
              <a:ext cx="156845" cy="52705"/>
            </a:xfrm>
            <a:custGeom>
              <a:rect b="b" l="l" r="r" t="t"/>
              <a:pathLst>
                <a:path extrusionOk="0" h="52704" w="156844">
                  <a:moveTo>
                    <a:pt x="0" y="0"/>
                  </a:moveTo>
                  <a:lnTo>
                    <a:pt x="156722" y="0"/>
                  </a:lnTo>
                  <a:lnTo>
                    <a:pt x="156722" y="52185"/>
                  </a:lnTo>
                  <a:lnTo>
                    <a:pt x="0" y="5218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0300">
              <a:solidFill>
                <a:srgbClr val="253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13957779" y="8567936"/>
              <a:ext cx="156845" cy="52705"/>
            </a:xfrm>
            <a:custGeom>
              <a:rect b="b" l="l" r="r" t="t"/>
              <a:pathLst>
                <a:path extrusionOk="0" h="52704" w="156844">
                  <a:moveTo>
                    <a:pt x="156722" y="52185"/>
                  </a:moveTo>
                  <a:lnTo>
                    <a:pt x="0" y="52185"/>
                  </a:lnTo>
                  <a:lnTo>
                    <a:pt x="0" y="0"/>
                  </a:lnTo>
                  <a:lnTo>
                    <a:pt x="156722" y="0"/>
                  </a:lnTo>
                  <a:lnTo>
                    <a:pt x="156722" y="52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13957779" y="8567936"/>
              <a:ext cx="156845" cy="52705"/>
            </a:xfrm>
            <a:custGeom>
              <a:rect b="b" l="l" r="r" t="t"/>
              <a:pathLst>
                <a:path extrusionOk="0" h="52704" w="156844">
                  <a:moveTo>
                    <a:pt x="0" y="0"/>
                  </a:moveTo>
                  <a:lnTo>
                    <a:pt x="156722" y="0"/>
                  </a:lnTo>
                  <a:lnTo>
                    <a:pt x="156722" y="52185"/>
                  </a:lnTo>
                  <a:lnTo>
                    <a:pt x="0" y="5218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0300">
              <a:solidFill>
                <a:srgbClr val="253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14166674" y="8567936"/>
              <a:ext cx="156845" cy="52705"/>
            </a:xfrm>
            <a:custGeom>
              <a:rect b="b" l="l" r="r" t="t"/>
              <a:pathLst>
                <a:path extrusionOk="0" h="52704" w="156844">
                  <a:moveTo>
                    <a:pt x="156722" y="52185"/>
                  </a:moveTo>
                  <a:lnTo>
                    <a:pt x="0" y="52185"/>
                  </a:lnTo>
                  <a:lnTo>
                    <a:pt x="0" y="0"/>
                  </a:lnTo>
                  <a:lnTo>
                    <a:pt x="156722" y="0"/>
                  </a:lnTo>
                  <a:lnTo>
                    <a:pt x="156722" y="52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14166674" y="8567936"/>
              <a:ext cx="156845" cy="52705"/>
            </a:xfrm>
            <a:custGeom>
              <a:rect b="b" l="l" r="r" t="t"/>
              <a:pathLst>
                <a:path extrusionOk="0" h="52704" w="156844">
                  <a:moveTo>
                    <a:pt x="0" y="0"/>
                  </a:moveTo>
                  <a:lnTo>
                    <a:pt x="156722" y="0"/>
                  </a:lnTo>
                  <a:lnTo>
                    <a:pt x="156722" y="52185"/>
                  </a:lnTo>
                  <a:lnTo>
                    <a:pt x="0" y="5218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0300">
              <a:solidFill>
                <a:srgbClr val="253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14375570" y="8567936"/>
              <a:ext cx="156845" cy="52705"/>
            </a:xfrm>
            <a:custGeom>
              <a:rect b="b" l="l" r="r" t="t"/>
              <a:pathLst>
                <a:path extrusionOk="0" h="52704" w="156844">
                  <a:moveTo>
                    <a:pt x="156722" y="52185"/>
                  </a:moveTo>
                  <a:lnTo>
                    <a:pt x="0" y="52185"/>
                  </a:lnTo>
                  <a:lnTo>
                    <a:pt x="0" y="0"/>
                  </a:lnTo>
                  <a:lnTo>
                    <a:pt x="156722" y="0"/>
                  </a:lnTo>
                  <a:lnTo>
                    <a:pt x="156722" y="52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14375570" y="8567936"/>
              <a:ext cx="156845" cy="52705"/>
            </a:xfrm>
            <a:custGeom>
              <a:rect b="b" l="l" r="r" t="t"/>
              <a:pathLst>
                <a:path extrusionOk="0" h="52704" w="156844">
                  <a:moveTo>
                    <a:pt x="0" y="0"/>
                  </a:moveTo>
                  <a:lnTo>
                    <a:pt x="156722" y="0"/>
                  </a:lnTo>
                  <a:lnTo>
                    <a:pt x="156722" y="52185"/>
                  </a:lnTo>
                  <a:lnTo>
                    <a:pt x="0" y="5218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0300">
              <a:solidFill>
                <a:srgbClr val="253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14584466" y="8567936"/>
              <a:ext cx="156845" cy="52705"/>
            </a:xfrm>
            <a:custGeom>
              <a:rect b="b" l="l" r="r" t="t"/>
              <a:pathLst>
                <a:path extrusionOk="0" h="52704" w="156844">
                  <a:moveTo>
                    <a:pt x="156722" y="52185"/>
                  </a:moveTo>
                  <a:lnTo>
                    <a:pt x="0" y="52185"/>
                  </a:lnTo>
                  <a:lnTo>
                    <a:pt x="0" y="0"/>
                  </a:lnTo>
                  <a:lnTo>
                    <a:pt x="156722" y="0"/>
                  </a:lnTo>
                  <a:lnTo>
                    <a:pt x="156722" y="52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14584466" y="8567936"/>
              <a:ext cx="156845" cy="52705"/>
            </a:xfrm>
            <a:custGeom>
              <a:rect b="b" l="l" r="r" t="t"/>
              <a:pathLst>
                <a:path extrusionOk="0" h="52704" w="156844">
                  <a:moveTo>
                    <a:pt x="0" y="0"/>
                  </a:moveTo>
                  <a:lnTo>
                    <a:pt x="156722" y="0"/>
                  </a:lnTo>
                  <a:lnTo>
                    <a:pt x="156722" y="52185"/>
                  </a:lnTo>
                  <a:lnTo>
                    <a:pt x="0" y="5218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0300">
              <a:solidFill>
                <a:srgbClr val="253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14793361" y="8567936"/>
              <a:ext cx="156845" cy="52705"/>
            </a:xfrm>
            <a:custGeom>
              <a:rect b="b" l="l" r="r" t="t"/>
              <a:pathLst>
                <a:path extrusionOk="0" h="52704" w="156844">
                  <a:moveTo>
                    <a:pt x="156722" y="52185"/>
                  </a:moveTo>
                  <a:lnTo>
                    <a:pt x="0" y="52185"/>
                  </a:lnTo>
                  <a:lnTo>
                    <a:pt x="0" y="0"/>
                  </a:lnTo>
                  <a:lnTo>
                    <a:pt x="156722" y="0"/>
                  </a:lnTo>
                  <a:lnTo>
                    <a:pt x="156722" y="52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14793361" y="8567936"/>
              <a:ext cx="156845" cy="52705"/>
            </a:xfrm>
            <a:custGeom>
              <a:rect b="b" l="l" r="r" t="t"/>
              <a:pathLst>
                <a:path extrusionOk="0" h="52704" w="156844">
                  <a:moveTo>
                    <a:pt x="0" y="0"/>
                  </a:moveTo>
                  <a:lnTo>
                    <a:pt x="156722" y="0"/>
                  </a:lnTo>
                  <a:lnTo>
                    <a:pt x="156722" y="52185"/>
                  </a:lnTo>
                  <a:lnTo>
                    <a:pt x="0" y="5218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0300">
              <a:solidFill>
                <a:srgbClr val="253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15002257" y="8567936"/>
              <a:ext cx="156845" cy="52705"/>
            </a:xfrm>
            <a:custGeom>
              <a:rect b="b" l="l" r="r" t="t"/>
              <a:pathLst>
                <a:path extrusionOk="0" h="52704" w="156844">
                  <a:moveTo>
                    <a:pt x="156722" y="52185"/>
                  </a:moveTo>
                  <a:lnTo>
                    <a:pt x="0" y="52185"/>
                  </a:lnTo>
                  <a:lnTo>
                    <a:pt x="0" y="0"/>
                  </a:lnTo>
                  <a:lnTo>
                    <a:pt x="156722" y="0"/>
                  </a:lnTo>
                  <a:lnTo>
                    <a:pt x="156722" y="521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15002257" y="8567936"/>
              <a:ext cx="156845" cy="52705"/>
            </a:xfrm>
            <a:custGeom>
              <a:rect b="b" l="l" r="r" t="t"/>
              <a:pathLst>
                <a:path extrusionOk="0" h="52704" w="156844">
                  <a:moveTo>
                    <a:pt x="0" y="0"/>
                  </a:moveTo>
                  <a:lnTo>
                    <a:pt x="156722" y="0"/>
                  </a:lnTo>
                  <a:lnTo>
                    <a:pt x="156722" y="52185"/>
                  </a:lnTo>
                  <a:lnTo>
                    <a:pt x="0" y="5218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0300">
              <a:solidFill>
                <a:srgbClr val="253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10743747" y="8627634"/>
              <a:ext cx="3424554" cy="169545"/>
            </a:xfrm>
            <a:custGeom>
              <a:rect b="b" l="l" r="r" t="t"/>
              <a:pathLst>
                <a:path extrusionOk="0" h="169545" w="3424555">
                  <a:moveTo>
                    <a:pt x="0" y="168942"/>
                  </a:moveTo>
                  <a:lnTo>
                    <a:pt x="3424348" y="168942"/>
                  </a:lnTo>
                  <a:lnTo>
                    <a:pt x="3424348" y="0"/>
                  </a:lnTo>
                  <a:lnTo>
                    <a:pt x="0" y="0"/>
                  </a:lnTo>
                  <a:lnTo>
                    <a:pt x="0" y="1689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10743747" y="8627634"/>
              <a:ext cx="4529455" cy="169545"/>
            </a:xfrm>
            <a:custGeom>
              <a:rect b="b" l="l" r="r" t="t"/>
              <a:pathLst>
                <a:path extrusionOk="0" h="169545" w="4529455">
                  <a:moveTo>
                    <a:pt x="0" y="0"/>
                  </a:moveTo>
                  <a:lnTo>
                    <a:pt x="4529120" y="0"/>
                  </a:lnTo>
                  <a:lnTo>
                    <a:pt x="4529120" y="168942"/>
                  </a:lnTo>
                  <a:lnTo>
                    <a:pt x="0" y="16894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0300">
              <a:solidFill>
                <a:srgbClr val="253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14168095" y="8627634"/>
              <a:ext cx="1104900" cy="169545"/>
            </a:xfrm>
            <a:custGeom>
              <a:rect b="b" l="l" r="r" t="t"/>
              <a:pathLst>
                <a:path extrusionOk="0" h="169545" w="1104900">
                  <a:moveTo>
                    <a:pt x="1104772" y="168942"/>
                  </a:moveTo>
                  <a:lnTo>
                    <a:pt x="0" y="168942"/>
                  </a:lnTo>
                  <a:lnTo>
                    <a:pt x="0" y="0"/>
                  </a:lnTo>
                  <a:lnTo>
                    <a:pt x="1104772" y="0"/>
                  </a:lnTo>
                  <a:lnTo>
                    <a:pt x="1104772" y="168942"/>
                  </a:lnTo>
                  <a:close/>
                </a:path>
              </a:pathLst>
            </a:custGeom>
            <a:solidFill>
              <a:srgbClr val="25323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14168095" y="8627634"/>
              <a:ext cx="1104900" cy="169545"/>
            </a:xfrm>
            <a:custGeom>
              <a:rect b="b" l="l" r="r" t="t"/>
              <a:pathLst>
                <a:path extrusionOk="0" h="169545" w="1104900">
                  <a:moveTo>
                    <a:pt x="0" y="0"/>
                  </a:moveTo>
                  <a:lnTo>
                    <a:pt x="1104772" y="0"/>
                  </a:lnTo>
                  <a:lnTo>
                    <a:pt x="1104772" y="168942"/>
                  </a:lnTo>
                  <a:lnTo>
                    <a:pt x="0" y="168942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0300">
              <a:solidFill>
                <a:srgbClr val="253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16954388" y="5512111"/>
              <a:ext cx="1120775" cy="2419985"/>
            </a:xfrm>
            <a:custGeom>
              <a:rect b="b" l="l" r="r" t="t"/>
              <a:pathLst>
                <a:path extrusionOk="0" h="2419984" w="1120775">
                  <a:moveTo>
                    <a:pt x="413731" y="2419855"/>
                  </a:moveTo>
                  <a:lnTo>
                    <a:pt x="331614" y="2268474"/>
                  </a:lnTo>
                  <a:lnTo>
                    <a:pt x="160275" y="1917420"/>
                  </a:lnTo>
                  <a:lnTo>
                    <a:pt x="12231" y="1521325"/>
                  </a:lnTo>
                  <a:lnTo>
                    <a:pt x="0" y="1234823"/>
                  </a:lnTo>
                  <a:lnTo>
                    <a:pt x="121342" y="1163496"/>
                  </a:lnTo>
                  <a:lnTo>
                    <a:pt x="267159" y="1240787"/>
                  </a:lnTo>
                  <a:lnTo>
                    <a:pt x="389681" y="1363119"/>
                  </a:lnTo>
                  <a:lnTo>
                    <a:pt x="441137" y="1426913"/>
                  </a:lnTo>
                  <a:lnTo>
                    <a:pt x="400431" y="1283308"/>
                  </a:lnTo>
                  <a:lnTo>
                    <a:pt x="322251" y="938564"/>
                  </a:lnTo>
                  <a:lnTo>
                    <a:pt x="272504" y="521786"/>
                  </a:lnTo>
                  <a:lnTo>
                    <a:pt x="317099" y="162080"/>
                  </a:lnTo>
                  <a:lnTo>
                    <a:pt x="337476" y="116254"/>
                  </a:lnTo>
                  <a:lnTo>
                    <a:pt x="358929" y="78709"/>
                  </a:lnTo>
                  <a:lnTo>
                    <a:pt x="404354" y="26725"/>
                  </a:lnTo>
                  <a:lnTo>
                    <a:pt x="451958" y="2654"/>
                  </a:lnTo>
                  <a:lnTo>
                    <a:pt x="476136" y="0"/>
                  </a:lnTo>
                  <a:lnTo>
                    <a:pt x="500328" y="3021"/>
                  </a:lnTo>
                  <a:lnTo>
                    <a:pt x="548047" y="24354"/>
                  </a:lnTo>
                  <a:lnTo>
                    <a:pt x="593701" y="63180"/>
                  </a:lnTo>
                  <a:lnTo>
                    <a:pt x="635874" y="116024"/>
                  </a:lnTo>
                  <a:lnTo>
                    <a:pt x="673151" y="179414"/>
                  </a:lnTo>
                  <a:lnTo>
                    <a:pt x="689512" y="213978"/>
                  </a:lnTo>
                  <a:lnTo>
                    <a:pt x="704117" y="249875"/>
                  </a:lnTo>
                  <a:lnTo>
                    <a:pt x="716792" y="286673"/>
                  </a:lnTo>
                  <a:lnTo>
                    <a:pt x="727357" y="323935"/>
                  </a:lnTo>
                  <a:lnTo>
                    <a:pt x="735638" y="361229"/>
                  </a:lnTo>
                  <a:lnTo>
                    <a:pt x="744635" y="434174"/>
                  </a:lnTo>
                  <a:lnTo>
                    <a:pt x="741831" y="664071"/>
                  </a:lnTo>
                  <a:lnTo>
                    <a:pt x="722203" y="904552"/>
                  </a:lnTo>
                  <a:lnTo>
                    <a:pt x="699986" y="1094016"/>
                  </a:lnTo>
                  <a:lnTo>
                    <a:pt x="689417" y="1170860"/>
                  </a:lnTo>
                  <a:lnTo>
                    <a:pt x="710736" y="1025231"/>
                  </a:lnTo>
                  <a:lnTo>
                    <a:pt x="777294" y="726473"/>
                  </a:lnTo>
                  <a:lnTo>
                    <a:pt x="892993" y="481778"/>
                  </a:lnTo>
                  <a:lnTo>
                    <a:pt x="1061735" y="498340"/>
                  </a:lnTo>
                  <a:lnTo>
                    <a:pt x="1120598" y="815138"/>
                  </a:lnTo>
                  <a:lnTo>
                    <a:pt x="994564" y="1230964"/>
                  </a:lnTo>
                  <a:lnTo>
                    <a:pt x="819390" y="1592727"/>
                  </a:lnTo>
                  <a:lnTo>
                    <a:pt x="730831" y="1747335"/>
                  </a:lnTo>
                  <a:lnTo>
                    <a:pt x="793097" y="1716924"/>
                  </a:lnTo>
                  <a:lnTo>
                    <a:pt x="929018" y="1671570"/>
                  </a:lnTo>
                  <a:lnTo>
                    <a:pt x="1062274" y="1680088"/>
                  </a:lnTo>
                  <a:lnTo>
                    <a:pt x="1116547" y="1811297"/>
                  </a:lnTo>
                  <a:lnTo>
                    <a:pt x="1035122" y="2017573"/>
                  </a:lnTo>
                  <a:lnTo>
                    <a:pt x="869841" y="2191239"/>
                  </a:lnTo>
                  <a:lnTo>
                    <a:pt x="707225" y="2311033"/>
                  </a:lnTo>
                  <a:lnTo>
                    <a:pt x="633793" y="2355689"/>
                  </a:lnTo>
                  <a:lnTo>
                    <a:pt x="413731" y="2419855"/>
                  </a:lnTo>
                  <a:close/>
                </a:path>
              </a:pathLst>
            </a:custGeom>
            <a:solidFill>
              <a:srgbClr val="6FB0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17055017" y="5929432"/>
              <a:ext cx="1058545" cy="1826895"/>
            </a:xfrm>
            <a:custGeom>
              <a:rect b="b" l="l" r="r" t="t"/>
              <a:pathLst>
                <a:path extrusionOk="0" h="1826895" w="1058544">
                  <a:moveTo>
                    <a:pt x="317568" y="1826281"/>
                  </a:moveTo>
                  <a:lnTo>
                    <a:pt x="243610" y="1750469"/>
                  </a:lnTo>
                  <a:lnTo>
                    <a:pt x="99080" y="1568071"/>
                  </a:lnTo>
                  <a:lnTo>
                    <a:pt x="0" y="1346648"/>
                  </a:lnTo>
                  <a:lnTo>
                    <a:pt x="62387" y="1153761"/>
                  </a:lnTo>
                  <a:lnTo>
                    <a:pt x="222471" y="1100856"/>
                  </a:lnTo>
                  <a:lnTo>
                    <a:pt x="338326" y="1187393"/>
                  </a:lnTo>
                  <a:lnTo>
                    <a:pt x="408732" y="1312954"/>
                  </a:lnTo>
                  <a:lnTo>
                    <a:pt x="432471" y="1377123"/>
                  </a:lnTo>
                  <a:lnTo>
                    <a:pt x="397379" y="1168715"/>
                  </a:lnTo>
                  <a:lnTo>
                    <a:pt x="352714" y="706608"/>
                  </a:lnTo>
                  <a:lnTo>
                    <a:pt x="389392" y="235477"/>
                  </a:lnTo>
                  <a:lnTo>
                    <a:pt x="598330" y="0"/>
                  </a:lnTo>
                  <a:lnTo>
                    <a:pt x="799305" y="159845"/>
                  </a:lnTo>
                  <a:lnTo>
                    <a:pt x="818467" y="558428"/>
                  </a:lnTo>
                  <a:lnTo>
                    <a:pt x="756286" y="966033"/>
                  </a:lnTo>
                  <a:lnTo>
                    <a:pt x="713233" y="1152949"/>
                  </a:lnTo>
                  <a:lnTo>
                    <a:pt x="770668" y="1079405"/>
                  </a:lnTo>
                  <a:lnTo>
                    <a:pt x="895154" y="948827"/>
                  </a:lnTo>
                  <a:lnTo>
                    <a:pt x="1014957" y="896299"/>
                  </a:lnTo>
                  <a:lnTo>
                    <a:pt x="1058347" y="1056904"/>
                  </a:lnTo>
                  <a:lnTo>
                    <a:pt x="958077" y="1352603"/>
                  </a:lnTo>
                  <a:lnTo>
                    <a:pt x="761828" y="1597285"/>
                  </a:lnTo>
                  <a:lnTo>
                    <a:pt x="570260" y="1763918"/>
                  </a:lnTo>
                  <a:lnTo>
                    <a:pt x="484036" y="1825469"/>
                  </a:lnTo>
                </a:path>
                <a:path extrusionOk="0" h="1826895" w="1058544">
                  <a:moveTo>
                    <a:pt x="561991" y="1741810"/>
                  </a:moveTo>
                  <a:lnTo>
                    <a:pt x="225606" y="1377326"/>
                  </a:lnTo>
                </a:path>
                <a:path extrusionOk="0" h="1826895" w="1058544">
                  <a:moveTo>
                    <a:pt x="491953" y="1769832"/>
                  </a:moveTo>
                  <a:lnTo>
                    <a:pt x="583103" y="704399"/>
                  </a:lnTo>
                </a:path>
                <a:path extrusionOk="0" h="1826895" w="1058544">
                  <a:moveTo>
                    <a:pt x="477945" y="1692671"/>
                  </a:moveTo>
                  <a:lnTo>
                    <a:pt x="779210" y="1293260"/>
                  </a:lnTo>
                </a:path>
              </a:pathLst>
            </a:custGeom>
            <a:noFill/>
            <a:ln cap="flat" cmpd="sng" w="20300">
              <a:solidFill>
                <a:srgbClr val="2532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17038433" y="7547785"/>
              <a:ext cx="930910" cy="1249045"/>
            </a:xfrm>
            <a:custGeom>
              <a:rect b="b" l="l" r="r" t="t"/>
              <a:pathLst>
                <a:path extrusionOk="0" h="1249045" w="930909">
                  <a:moveTo>
                    <a:pt x="879635" y="1248791"/>
                  </a:moveTo>
                  <a:lnTo>
                    <a:pt x="50752" y="1248791"/>
                  </a:lnTo>
                  <a:lnTo>
                    <a:pt x="0" y="0"/>
                  </a:lnTo>
                  <a:lnTo>
                    <a:pt x="930387" y="0"/>
                  </a:lnTo>
                  <a:lnTo>
                    <a:pt x="879635" y="1248791"/>
                  </a:lnTo>
                  <a:close/>
                </a:path>
              </a:pathLst>
            </a:custGeom>
            <a:solidFill>
              <a:srgbClr val="25323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9392319" y="8786424"/>
              <a:ext cx="8895715" cy="20320"/>
            </a:xfrm>
            <a:custGeom>
              <a:rect b="b" l="l" r="r" t="t"/>
              <a:pathLst>
                <a:path extrusionOk="0" h="20320" w="8895715">
                  <a:moveTo>
                    <a:pt x="0" y="0"/>
                  </a:moveTo>
                  <a:lnTo>
                    <a:pt x="8895679" y="0"/>
                  </a:lnTo>
                  <a:lnTo>
                    <a:pt x="8895679" y="20305"/>
                  </a:lnTo>
                  <a:lnTo>
                    <a:pt x="0" y="203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5323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439" name="Google Shape;439;p30"/>
          <p:cNvSpPr txBox="1"/>
          <p:nvPr>
            <p:ph type="title"/>
          </p:nvPr>
        </p:nvSpPr>
        <p:spPr>
          <a:xfrm>
            <a:off x="529203" y="568925"/>
            <a:ext cx="19254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Verdana"/>
                <a:ea typeface="Verdana"/>
                <a:cs typeface="Verdana"/>
                <a:sym typeface="Verdana"/>
              </a:rPr>
              <a:t>Security</a:t>
            </a:r>
            <a:endParaRPr sz="2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0" name="Google Shape;440;p30"/>
          <p:cNvSpPr/>
          <p:nvPr/>
        </p:nvSpPr>
        <p:spPr>
          <a:xfrm>
            <a:off x="531521" y="1151905"/>
            <a:ext cx="1784698" cy="47566"/>
          </a:xfrm>
          <a:custGeom>
            <a:rect b="b" l="l" r="r" t="t"/>
            <a:pathLst>
              <a:path extrusionOk="0" h="95250" w="3571875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441" name="Google Shape;441;p3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91453" y="2084715"/>
            <a:ext cx="66593" cy="66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0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491453" y="3150200"/>
            <a:ext cx="66593" cy="66592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0"/>
          <p:cNvSpPr txBox="1"/>
          <p:nvPr/>
        </p:nvSpPr>
        <p:spPr>
          <a:xfrm>
            <a:off x="713413" y="2001124"/>
            <a:ext cx="3235800" cy="21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just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Security is a critical concern  when implementing AI and BI  in dynamic environments.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70303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Selecting effective solutions  and ensuring data quality is  vital for success.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31"/>
          <p:cNvGrpSpPr/>
          <p:nvPr/>
        </p:nvGrpSpPr>
        <p:grpSpPr>
          <a:xfrm>
            <a:off x="5681943" y="0"/>
            <a:ext cx="1737396" cy="963692"/>
            <a:chOff x="11371777" y="0"/>
            <a:chExt cx="3477205" cy="1929764"/>
          </a:xfrm>
        </p:grpSpPr>
        <p:sp>
          <p:nvSpPr>
            <p:cNvPr id="449" name="Google Shape;449;p31"/>
            <p:cNvSpPr/>
            <p:nvPr/>
          </p:nvSpPr>
          <p:spPr>
            <a:xfrm>
              <a:off x="11907027" y="0"/>
              <a:ext cx="2941955" cy="1929764"/>
            </a:xfrm>
            <a:custGeom>
              <a:rect b="b" l="l" r="r" t="t"/>
              <a:pathLst>
                <a:path extrusionOk="0" h="1929764" w="2941955">
                  <a:moveTo>
                    <a:pt x="1203062" y="1929681"/>
                  </a:moveTo>
                  <a:lnTo>
                    <a:pt x="0" y="729120"/>
                  </a:lnTo>
                  <a:lnTo>
                    <a:pt x="729121" y="0"/>
                  </a:lnTo>
                  <a:lnTo>
                    <a:pt x="2749607" y="0"/>
                  </a:lnTo>
                  <a:lnTo>
                    <a:pt x="2941374" y="191368"/>
                  </a:lnTo>
                  <a:lnTo>
                    <a:pt x="1203062" y="1929681"/>
                  </a:lnTo>
                  <a:close/>
                </a:path>
              </a:pathLst>
            </a:custGeom>
            <a:solidFill>
              <a:srgbClr val="484B6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1371777" y="0"/>
              <a:ext cx="1454785" cy="824230"/>
            </a:xfrm>
            <a:custGeom>
              <a:rect b="b" l="l" r="r" t="t"/>
              <a:pathLst>
                <a:path extrusionOk="0" h="824230" w="1454784">
                  <a:moveTo>
                    <a:pt x="630294" y="824165"/>
                  </a:moveTo>
                  <a:lnTo>
                    <a:pt x="0" y="191369"/>
                  </a:lnTo>
                  <a:lnTo>
                    <a:pt x="191369" y="0"/>
                  </a:lnTo>
                  <a:lnTo>
                    <a:pt x="1454460" y="0"/>
                  </a:lnTo>
                  <a:lnTo>
                    <a:pt x="630294" y="824165"/>
                  </a:lnTo>
                  <a:close/>
                </a:path>
              </a:pathLst>
            </a:custGeom>
            <a:solidFill>
              <a:srgbClr val="6FB0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451" name="Google Shape;451;p31"/>
          <p:cNvGrpSpPr/>
          <p:nvPr/>
        </p:nvGrpSpPr>
        <p:grpSpPr>
          <a:xfrm>
            <a:off x="0" y="0"/>
            <a:ext cx="3370918" cy="3724892"/>
            <a:chOff x="0" y="0"/>
            <a:chExt cx="6746517" cy="7458982"/>
          </a:xfrm>
        </p:grpSpPr>
        <p:sp>
          <p:nvSpPr>
            <p:cNvPr id="452" name="Google Shape;452;p31"/>
            <p:cNvSpPr/>
            <p:nvPr/>
          </p:nvSpPr>
          <p:spPr>
            <a:xfrm>
              <a:off x="5334277" y="0"/>
              <a:ext cx="1412240" cy="1219200"/>
            </a:xfrm>
            <a:custGeom>
              <a:rect b="b" l="l" r="r" t="t"/>
              <a:pathLst>
                <a:path extrusionOk="0" h="1219200" w="1412240">
                  <a:moveTo>
                    <a:pt x="192233" y="1218907"/>
                  </a:moveTo>
                  <a:lnTo>
                    <a:pt x="0" y="1026674"/>
                  </a:lnTo>
                  <a:lnTo>
                    <a:pt x="1025758" y="0"/>
                  </a:lnTo>
                  <a:lnTo>
                    <a:pt x="1412229" y="0"/>
                  </a:lnTo>
                  <a:lnTo>
                    <a:pt x="192233" y="1218907"/>
                  </a:lnTo>
                  <a:close/>
                </a:path>
              </a:pathLst>
            </a:custGeom>
            <a:solidFill>
              <a:srgbClr val="6FB0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2881776" y="605557"/>
              <a:ext cx="3476625" cy="3476625"/>
            </a:xfrm>
            <a:custGeom>
              <a:rect b="b" l="l" r="r" t="t"/>
              <a:pathLst>
                <a:path extrusionOk="0" h="3476625" w="3476625">
                  <a:moveTo>
                    <a:pt x="1739562" y="3476624"/>
                  </a:moveTo>
                  <a:lnTo>
                    <a:pt x="0" y="1738312"/>
                  </a:lnTo>
                  <a:lnTo>
                    <a:pt x="1739562" y="0"/>
                  </a:lnTo>
                  <a:lnTo>
                    <a:pt x="3476624" y="1738312"/>
                  </a:lnTo>
                  <a:lnTo>
                    <a:pt x="1739562" y="3476624"/>
                  </a:lnTo>
                  <a:close/>
                </a:path>
              </a:pathLst>
            </a:custGeom>
            <a:solidFill>
              <a:srgbClr val="484B6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0" y="1010557"/>
              <a:ext cx="4470400" cy="6448425"/>
            </a:xfrm>
            <a:custGeom>
              <a:rect b="b" l="l" r="r" t="t"/>
              <a:pathLst>
                <a:path extrusionOk="0" h="6448425" w="4470400">
                  <a:moveTo>
                    <a:pt x="1247240" y="6448424"/>
                  </a:moveTo>
                  <a:lnTo>
                    <a:pt x="0" y="5202151"/>
                  </a:lnTo>
                  <a:lnTo>
                    <a:pt x="0" y="1247239"/>
                  </a:lnTo>
                  <a:lnTo>
                    <a:pt x="1247239" y="0"/>
                  </a:lnTo>
                  <a:lnTo>
                    <a:pt x="4470201" y="3225462"/>
                  </a:lnTo>
                  <a:lnTo>
                    <a:pt x="1247240" y="6448424"/>
                  </a:lnTo>
                  <a:close/>
                </a:path>
              </a:pathLst>
            </a:custGeom>
            <a:solidFill>
              <a:srgbClr val="6FB0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455" name="Google Shape;455;p31"/>
          <p:cNvSpPr/>
          <p:nvPr/>
        </p:nvSpPr>
        <p:spPr>
          <a:xfrm>
            <a:off x="6637529" y="0"/>
            <a:ext cx="2500164" cy="2661492"/>
          </a:xfrm>
          <a:custGeom>
            <a:rect b="b" l="l" r="r" t="t"/>
            <a:pathLst>
              <a:path extrusionOk="0" h="5329555" w="5003800">
                <a:moveTo>
                  <a:pt x="3225462" y="5328981"/>
                </a:moveTo>
                <a:lnTo>
                  <a:pt x="0" y="2103519"/>
                </a:lnTo>
                <a:lnTo>
                  <a:pt x="2105151" y="0"/>
                </a:lnTo>
                <a:lnTo>
                  <a:pt x="4344905" y="0"/>
                </a:lnTo>
                <a:lnTo>
                  <a:pt x="5003721" y="658816"/>
                </a:lnTo>
                <a:lnTo>
                  <a:pt x="5003721" y="3549342"/>
                </a:lnTo>
                <a:lnTo>
                  <a:pt x="3225462" y="5328981"/>
                </a:lnTo>
                <a:close/>
              </a:path>
            </a:pathLst>
          </a:custGeom>
          <a:solidFill>
            <a:srgbClr val="484B6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56" name="Google Shape;456;p31"/>
          <p:cNvSpPr/>
          <p:nvPr/>
        </p:nvSpPr>
        <p:spPr>
          <a:xfrm>
            <a:off x="282887" y="0"/>
            <a:ext cx="2166068" cy="1081974"/>
          </a:xfrm>
          <a:custGeom>
            <a:rect b="b" l="l" r="r" t="t"/>
            <a:pathLst>
              <a:path extrusionOk="0" h="2166620" w="4335145">
                <a:moveTo>
                  <a:pt x="2167322" y="2166481"/>
                </a:moveTo>
                <a:lnTo>
                  <a:pt x="0" y="0"/>
                </a:lnTo>
                <a:lnTo>
                  <a:pt x="4334644" y="0"/>
                </a:lnTo>
                <a:lnTo>
                  <a:pt x="2167322" y="2166481"/>
                </a:lnTo>
                <a:close/>
              </a:path>
            </a:pathLst>
          </a:custGeom>
          <a:solidFill>
            <a:srgbClr val="484B6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57" name="Google Shape;457;p31"/>
          <p:cNvSpPr/>
          <p:nvPr/>
        </p:nvSpPr>
        <p:spPr>
          <a:xfrm>
            <a:off x="2337577" y="2618935"/>
            <a:ext cx="71388" cy="71349"/>
          </a:xfrm>
          <a:custGeom>
            <a:rect b="b" l="l" r="r" t="t"/>
            <a:pathLst>
              <a:path extrusionOk="0" h="142875" w="142875">
                <a:moveTo>
                  <a:pt x="142875" y="66738"/>
                </a:moveTo>
                <a:lnTo>
                  <a:pt x="128231" y="27851"/>
                </a:lnTo>
                <a:lnTo>
                  <a:pt x="94449" y="3644"/>
                </a:lnTo>
                <a:lnTo>
                  <a:pt x="76136" y="0"/>
                </a:lnTo>
                <a:lnTo>
                  <a:pt x="66751" y="0"/>
                </a:lnTo>
                <a:lnTo>
                  <a:pt x="27851" y="14643"/>
                </a:lnTo>
                <a:lnTo>
                  <a:pt x="3644" y="48425"/>
                </a:lnTo>
                <a:lnTo>
                  <a:pt x="0" y="66738"/>
                </a:lnTo>
                <a:lnTo>
                  <a:pt x="0" y="76123"/>
                </a:lnTo>
                <a:lnTo>
                  <a:pt x="14655" y="115023"/>
                </a:lnTo>
                <a:lnTo>
                  <a:pt x="48437" y="139230"/>
                </a:lnTo>
                <a:lnTo>
                  <a:pt x="66751" y="142875"/>
                </a:lnTo>
                <a:lnTo>
                  <a:pt x="76136" y="142875"/>
                </a:lnTo>
                <a:lnTo>
                  <a:pt x="115036" y="128231"/>
                </a:lnTo>
                <a:lnTo>
                  <a:pt x="139242" y="94437"/>
                </a:lnTo>
                <a:lnTo>
                  <a:pt x="142875" y="76123"/>
                </a:lnTo>
                <a:lnTo>
                  <a:pt x="142875" y="71437"/>
                </a:lnTo>
                <a:lnTo>
                  <a:pt x="142875" y="667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58" name="Google Shape;458;p31"/>
          <p:cNvSpPr/>
          <p:nvPr/>
        </p:nvSpPr>
        <p:spPr>
          <a:xfrm>
            <a:off x="2337577" y="3551234"/>
            <a:ext cx="71388" cy="71349"/>
          </a:xfrm>
          <a:custGeom>
            <a:rect b="b" l="l" r="r" t="t"/>
            <a:pathLst>
              <a:path extrusionOk="0" h="142875" w="142875">
                <a:moveTo>
                  <a:pt x="142875" y="66738"/>
                </a:moveTo>
                <a:lnTo>
                  <a:pt x="128231" y="27851"/>
                </a:lnTo>
                <a:lnTo>
                  <a:pt x="94449" y="3644"/>
                </a:lnTo>
                <a:lnTo>
                  <a:pt x="76136" y="0"/>
                </a:lnTo>
                <a:lnTo>
                  <a:pt x="66751" y="0"/>
                </a:lnTo>
                <a:lnTo>
                  <a:pt x="27851" y="14643"/>
                </a:lnTo>
                <a:lnTo>
                  <a:pt x="3644" y="48425"/>
                </a:lnTo>
                <a:lnTo>
                  <a:pt x="0" y="66738"/>
                </a:lnTo>
                <a:lnTo>
                  <a:pt x="0" y="76123"/>
                </a:lnTo>
                <a:lnTo>
                  <a:pt x="14655" y="115023"/>
                </a:lnTo>
                <a:lnTo>
                  <a:pt x="48437" y="139230"/>
                </a:lnTo>
                <a:lnTo>
                  <a:pt x="66751" y="142875"/>
                </a:lnTo>
                <a:lnTo>
                  <a:pt x="76136" y="142875"/>
                </a:lnTo>
                <a:lnTo>
                  <a:pt x="115036" y="128219"/>
                </a:lnTo>
                <a:lnTo>
                  <a:pt x="139242" y="94437"/>
                </a:lnTo>
                <a:lnTo>
                  <a:pt x="142875" y="76123"/>
                </a:lnTo>
                <a:lnTo>
                  <a:pt x="142875" y="71437"/>
                </a:lnTo>
                <a:lnTo>
                  <a:pt x="142875" y="667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59" name="Google Shape;459;p31"/>
          <p:cNvSpPr/>
          <p:nvPr/>
        </p:nvSpPr>
        <p:spPr>
          <a:xfrm>
            <a:off x="2337577" y="4169596"/>
            <a:ext cx="71388" cy="71349"/>
          </a:xfrm>
          <a:custGeom>
            <a:rect b="b" l="l" r="r" t="t"/>
            <a:pathLst>
              <a:path extrusionOk="0" h="142875" w="142875">
                <a:moveTo>
                  <a:pt x="142875" y="66738"/>
                </a:moveTo>
                <a:lnTo>
                  <a:pt x="128231" y="27838"/>
                </a:lnTo>
                <a:lnTo>
                  <a:pt x="94449" y="3644"/>
                </a:lnTo>
                <a:lnTo>
                  <a:pt x="76136" y="0"/>
                </a:lnTo>
                <a:lnTo>
                  <a:pt x="66751" y="0"/>
                </a:lnTo>
                <a:lnTo>
                  <a:pt x="27851" y="14643"/>
                </a:lnTo>
                <a:lnTo>
                  <a:pt x="3644" y="48425"/>
                </a:lnTo>
                <a:lnTo>
                  <a:pt x="0" y="66738"/>
                </a:lnTo>
                <a:lnTo>
                  <a:pt x="0" y="76123"/>
                </a:lnTo>
                <a:lnTo>
                  <a:pt x="14655" y="115023"/>
                </a:lnTo>
                <a:lnTo>
                  <a:pt x="48437" y="139230"/>
                </a:lnTo>
                <a:lnTo>
                  <a:pt x="66751" y="142875"/>
                </a:lnTo>
                <a:lnTo>
                  <a:pt x="76136" y="142875"/>
                </a:lnTo>
                <a:lnTo>
                  <a:pt x="115036" y="128219"/>
                </a:lnTo>
                <a:lnTo>
                  <a:pt x="139242" y="94437"/>
                </a:lnTo>
                <a:lnTo>
                  <a:pt x="142875" y="76123"/>
                </a:lnTo>
                <a:lnTo>
                  <a:pt x="142875" y="71437"/>
                </a:lnTo>
                <a:lnTo>
                  <a:pt x="142875" y="667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460" name="Google Shape;460;p31"/>
          <p:cNvSpPr txBox="1"/>
          <p:nvPr/>
        </p:nvSpPr>
        <p:spPr>
          <a:xfrm>
            <a:off x="2502271" y="2452404"/>
            <a:ext cx="5162457" cy="18725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00">
            <a:spAutoFit/>
          </a:bodyPr>
          <a:lstStyle/>
          <a:p>
            <a:pPr indent="0" lvl="0" marL="0" marR="0" rtl="0" algn="just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Big data, business intelligence, and artiﬁcial  intelligence are essential for decision-making and  forecasting.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139428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Strong leadership and training can enhance the  potential of these technologies.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The growth potential in these areas is substantial.</a:t>
            </a:r>
            <a:endParaRPr sz="17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1" name="Google Shape;461;p31"/>
          <p:cNvSpPr txBox="1"/>
          <p:nvPr>
            <p:ph type="title"/>
          </p:nvPr>
        </p:nvSpPr>
        <p:spPr>
          <a:xfrm>
            <a:off x="3927300" y="1485125"/>
            <a:ext cx="19236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Conclusion</a:t>
            </a:r>
            <a:endParaRPr sz="2700"/>
          </a:p>
        </p:txBody>
      </p:sp>
      <p:sp>
        <p:nvSpPr>
          <p:cNvPr id="462" name="Google Shape;462;p31"/>
          <p:cNvSpPr/>
          <p:nvPr/>
        </p:nvSpPr>
        <p:spPr>
          <a:xfrm>
            <a:off x="3913091" y="2316514"/>
            <a:ext cx="2075009" cy="52323"/>
          </a:xfrm>
          <a:custGeom>
            <a:rect b="b" l="l" r="r" t="t"/>
            <a:pathLst>
              <a:path extrusionOk="0" h="104775" w="4152900">
                <a:moveTo>
                  <a:pt x="4152900" y="104775"/>
                </a:moveTo>
                <a:lnTo>
                  <a:pt x="0" y="104775"/>
                </a:lnTo>
                <a:lnTo>
                  <a:pt x="0" y="0"/>
                </a:lnTo>
                <a:lnTo>
                  <a:pt x="4152900" y="0"/>
                </a:lnTo>
                <a:lnTo>
                  <a:pt x="4152900" y="104775"/>
                </a:lnTo>
                <a:close/>
              </a:path>
            </a:pathLst>
          </a:custGeom>
          <a:solidFill>
            <a:srgbClr val="6FB0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32"/>
          <p:cNvGrpSpPr/>
          <p:nvPr/>
        </p:nvGrpSpPr>
        <p:grpSpPr>
          <a:xfrm>
            <a:off x="4569327" y="541831"/>
            <a:ext cx="4568365" cy="3793283"/>
            <a:chOff x="9145001" y="1084999"/>
            <a:chExt cx="9143074" cy="7595932"/>
          </a:xfrm>
        </p:grpSpPr>
        <p:sp>
          <p:nvSpPr>
            <p:cNvPr id="468" name="Google Shape;468;p32"/>
            <p:cNvSpPr/>
            <p:nvPr/>
          </p:nvSpPr>
          <p:spPr>
            <a:xfrm>
              <a:off x="11162741" y="2232506"/>
              <a:ext cx="7125334" cy="6448425"/>
            </a:xfrm>
            <a:custGeom>
              <a:rect b="b" l="l" r="r" t="t"/>
              <a:pathLst>
                <a:path extrusionOk="0" h="6448425" w="7125334">
                  <a:moveTo>
                    <a:pt x="2941383" y="3780815"/>
                  </a:moveTo>
                  <a:lnTo>
                    <a:pt x="1740814" y="2580246"/>
                  </a:lnTo>
                  <a:lnTo>
                    <a:pt x="0" y="4318559"/>
                  </a:lnTo>
                  <a:lnTo>
                    <a:pt x="1203071" y="5519128"/>
                  </a:lnTo>
                  <a:lnTo>
                    <a:pt x="2941383" y="3780815"/>
                  </a:lnTo>
                  <a:close/>
                </a:path>
                <a:path extrusionOk="0" h="6448425" w="7125334">
                  <a:moveTo>
                    <a:pt x="7125259" y="1241767"/>
                  </a:moveTo>
                  <a:lnTo>
                    <a:pt x="5883961" y="0"/>
                  </a:lnTo>
                  <a:lnTo>
                    <a:pt x="2659748" y="3225457"/>
                  </a:lnTo>
                  <a:lnTo>
                    <a:pt x="5883961" y="6448425"/>
                  </a:lnTo>
                  <a:lnTo>
                    <a:pt x="7125259" y="5207622"/>
                  </a:lnTo>
                  <a:lnTo>
                    <a:pt x="7125259" y="1241767"/>
                  </a:lnTo>
                  <a:close/>
                </a:path>
              </a:pathLst>
            </a:custGeom>
            <a:solidFill>
              <a:srgbClr val="484B6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9902495" y="3247503"/>
              <a:ext cx="3096260" cy="3399154"/>
            </a:xfrm>
            <a:custGeom>
              <a:rect b="b" l="l" r="r" t="t"/>
              <a:pathLst>
                <a:path extrusionOk="0" h="3399154" w="3096259">
                  <a:moveTo>
                    <a:pt x="2990850" y="192239"/>
                  </a:moveTo>
                  <a:lnTo>
                    <a:pt x="2798622" y="0"/>
                  </a:lnTo>
                  <a:lnTo>
                    <a:pt x="0" y="2796121"/>
                  </a:lnTo>
                  <a:lnTo>
                    <a:pt x="194729" y="2990850"/>
                  </a:lnTo>
                  <a:lnTo>
                    <a:pt x="2990850" y="192239"/>
                  </a:lnTo>
                  <a:close/>
                </a:path>
                <a:path extrusionOk="0" h="3399154" w="3096259">
                  <a:moveTo>
                    <a:pt x="3096107" y="1660296"/>
                  </a:moveTo>
                  <a:lnTo>
                    <a:pt x="2463317" y="1027506"/>
                  </a:lnTo>
                  <a:lnTo>
                    <a:pt x="725004" y="2765818"/>
                  </a:lnTo>
                  <a:lnTo>
                    <a:pt x="1357795" y="3398609"/>
                  </a:lnTo>
                  <a:lnTo>
                    <a:pt x="3096107" y="1660296"/>
                  </a:lnTo>
                  <a:close/>
                </a:path>
              </a:pathLst>
            </a:custGeom>
            <a:solidFill>
              <a:srgbClr val="6FB0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9145001" y="1084999"/>
              <a:ext cx="1771650" cy="1771650"/>
            </a:xfrm>
            <a:custGeom>
              <a:rect b="b" l="l" r="r" t="t"/>
              <a:pathLst>
                <a:path extrusionOk="0" h="1771650" w="1771650">
                  <a:moveTo>
                    <a:pt x="884575" y="1771649"/>
                  </a:moveTo>
                  <a:lnTo>
                    <a:pt x="0" y="884575"/>
                  </a:lnTo>
                  <a:lnTo>
                    <a:pt x="884575" y="0"/>
                  </a:lnTo>
                  <a:lnTo>
                    <a:pt x="1771649" y="884575"/>
                  </a:lnTo>
                  <a:lnTo>
                    <a:pt x="884575" y="1771649"/>
                  </a:lnTo>
                  <a:close/>
                </a:path>
              </a:pathLst>
            </a:custGeom>
            <a:solidFill>
              <a:srgbClr val="484B6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9627500" y="1562499"/>
              <a:ext cx="819150" cy="819150"/>
            </a:xfrm>
            <a:custGeom>
              <a:rect b="b" l="l" r="r" t="t"/>
              <a:pathLst>
                <a:path extrusionOk="0" h="819150" w="819150">
                  <a:moveTo>
                    <a:pt x="698538" y="819067"/>
                  </a:moveTo>
                  <a:lnTo>
                    <a:pt x="120610" y="819067"/>
                  </a:lnTo>
                  <a:lnTo>
                    <a:pt x="73143" y="810862"/>
                  </a:lnTo>
                  <a:lnTo>
                    <a:pt x="34864" y="785463"/>
                  </a:lnTo>
                  <a:lnTo>
                    <a:pt x="9304" y="747344"/>
                  </a:lnTo>
                  <a:lnTo>
                    <a:pt x="0" y="700981"/>
                  </a:lnTo>
                  <a:lnTo>
                    <a:pt x="0" y="120598"/>
                  </a:lnTo>
                  <a:lnTo>
                    <a:pt x="9658" y="73136"/>
                  </a:lnTo>
                  <a:lnTo>
                    <a:pt x="35806" y="34860"/>
                  </a:lnTo>
                  <a:lnTo>
                    <a:pt x="74203" y="9304"/>
                  </a:lnTo>
                  <a:lnTo>
                    <a:pt x="120610" y="0"/>
                  </a:lnTo>
                  <a:lnTo>
                    <a:pt x="698538" y="0"/>
                  </a:lnTo>
                  <a:lnTo>
                    <a:pt x="745024" y="9107"/>
                  </a:lnTo>
                  <a:lnTo>
                    <a:pt x="783971" y="35174"/>
                  </a:lnTo>
                  <a:lnTo>
                    <a:pt x="794297" y="47737"/>
                  </a:lnTo>
                  <a:lnTo>
                    <a:pt x="120610" y="47737"/>
                  </a:lnTo>
                  <a:lnTo>
                    <a:pt x="92263" y="53469"/>
                  </a:lnTo>
                  <a:lnTo>
                    <a:pt x="69099" y="69093"/>
                  </a:lnTo>
                  <a:lnTo>
                    <a:pt x="53473" y="92255"/>
                  </a:lnTo>
                  <a:lnTo>
                    <a:pt x="47741" y="120598"/>
                  </a:lnTo>
                  <a:lnTo>
                    <a:pt x="47741" y="698469"/>
                  </a:lnTo>
                  <a:lnTo>
                    <a:pt x="53473" y="726812"/>
                  </a:lnTo>
                  <a:lnTo>
                    <a:pt x="69099" y="749974"/>
                  </a:lnTo>
                  <a:lnTo>
                    <a:pt x="92263" y="765599"/>
                  </a:lnTo>
                  <a:lnTo>
                    <a:pt x="120610" y="771330"/>
                  </a:lnTo>
                  <a:lnTo>
                    <a:pt x="792533" y="771330"/>
                  </a:lnTo>
                  <a:lnTo>
                    <a:pt x="783343" y="784520"/>
                  </a:lnTo>
                  <a:lnTo>
                    <a:pt x="744946" y="809802"/>
                  </a:lnTo>
                  <a:lnTo>
                    <a:pt x="698538" y="819067"/>
                  </a:lnTo>
                  <a:close/>
                </a:path>
                <a:path extrusionOk="0" h="819150" w="819150">
                  <a:moveTo>
                    <a:pt x="792533" y="771330"/>
                  </a:moveTo>
                  <a:lnTo>
                    <a:pt x="698538" y="771330"/>
                  </a:lnTo>
                  <a:lnTo>
                    <a:pt x="726885" y="767051"/>
                  </a:lnTo>
                  <a:lnTo>
                    <a:pt x="750050" y="752172"/>
                  </a:lnTo>
                  <a:lnTo>
                    <a:pt x="765676" y="729285"/>
                  </a:lnTo>
                  <a:lnTo>
                    <a:pt x="771408" y="700981"/>
                  </a:lnTo>
                  <a:lnTo>
                    <a:pt x="771408" y="120598"/>
                  </a:lnTo>
                  <a:lnTo>
                    <a:pt x="765676" y="92255"/>
                  </a:lnTo>
                  <a:lnTo>
                    <a:pt x="750050" y="69093"/>
                  </a:lnTo>
                  <a:lnTo>
                    <a:pt x="726885" y="53468"/>
                  </a:lnTo>
                  <a:lnTo>
                    <a:pt x="698538" y="47737"/>
                  </a:lnTo>
                  <a:lnTo>
                    <a:pt x="794298" y="47737"/>
                  </a:lnTo>
                  <a:lnTo>
                    <a:pt x="799009" y="53469"/>
                  </a:lnTo>
                  <a:lnTo>
                    <a:pt x="810041" y="74118"/>
                  </a:lnTo>
                  <a:lnTo>
                    <a:pt x="816833" y="96651"/>
                  </a:lnTo>
                  <a:lnTo>
                    <a:pt x="819149" y="120598"/>
                  </a:lnTo>
                  <a:lnTo>
                    <a:pt x="819149" y="700981"/>
                  </a:lnTo>
                  <a:lnTo>
                    <a:pt x="809491" y="746990"/>
                  </a:lnTo>
                  <a:lnTo>
                    <a:pt x="792533" y="771330"/>
                  </a:lnTo>
                  <a:close/>
                </a:path>
                <a:path extrusionOk="0" h="819150" w="819150">
                  <a:moveTo>
                    <a:pt x="792533" y="771330"/>
                  </a:moveTo>
                  <a:lnTo>
                    <a:pt x="409574" y="771330"/>
                  </a:lnTo>
                  <a:lnTo>
                    <a:pt x="409574" y="482396"/>
                  </a:lnTo>
                  <a:lnTo>
                    <a:pt x="361831" y="482395"/>
                  </a:lnTo>
                  <a:lnTo>
                    <a:pt x="351546" y="480236"/>
                  </a:lnTo>
                  <a:lnTo>
                    <a:pt x="343615" y="474544"/>
                  </a:lnTo>
                  <a:lnTo>
                    <a:pt x="338511" y="466496"/>
                  </a:lnTo>
                  <a:lnTo>
                    <a:pt x="336705" y="457271"/>
                  </a:lnTo>
                  <a:lnTo>
                    <a:pt x="336705" y="361796"/>
                  </a:lnTo>
                  <a:lnTo>
                    <a:pt x="338865" y="352964"/>
                  </a:lnTo>
                  <a:lnTo>
                    <a:pt x="344558" y="345780"/>
                  </a:lnTo>
                  <a:lnTo>
                    <a:pt x="352606" y="340951"/>
                  </a:lnTo>
                  <a:lnTo>
                    <a:pt x="361833" y="339184"/>
                  </a:lnTo>
                  <a:lnTo>
                    <a:pt x="409574" y="339184"/>
                  </a:lnTo>
                  <a:lnTo>
                    <a:pt x="409574" y="238685"/>
                  </a:lnTo>
                  <a:lnTo>
                    <a:pt x="418683" y="190634"/>
                  </a:lnTo>
                  <a:lnTo>
                    <a:pt x="452291" y="140699"/>
                  </a:lnTo>
                  <a:lnTo>
                    <a:pt x="495950" y="114946"/>
                  </a:lnTo>
                  <a:lnTo>
                    <a:pt x="552801" y="100499"/>
                  </a:lnTo>
                  <a:lnTo>
                    <a:pt x="595517" y="97987"/>
                  </a:lnTo>
                  <a:lnTo>
                    <a:pt x="620802" y="97476"/>
                  </a:lnTo>
                  <a:lnTo>
                    <a:pt x="673255" y="103993"/>
                  </a:lnTo>
                  <a:lnTo>
                    <a:pt x="712988" y="121541"/>
                  </a:lnTo>
                  <a:lnTo>
                    <a:pt x="716207" y="129275"/>
                  </a:lnTo>
                  <a:lnTo>
                    <a:pt x="716129" y="138186"/>
                  </a:lnTo>
                  <a:lnTo>
                    <a:pt x="715386" y="143211"/>
                  </a:lnTo>
                  <a:lnTo>
                    <a:pt x="598029" y="143211"/>
                  </a:lnTo>
                  <a:lnTo>
                    <a:pt x="588215" y="144703"/>
                  </a:lnTo>
                  <a:lnTo>
                    <a:pt x="567642" y="146744"/>
                  </a:lnTo>
                  <a:lnTo>
                    <a:pt x="557826" y="148236"/>
                  </a:lnTo>
                  <a:lnTo>
                    <a:pt x="515424" y="159542"/>
                  </a:lnTo>
                  <a:lnTo>
                    <a:pt x="467918" y="196169"/>
                  </a:lnTo>
                  <a:lnTo>
                    <a:pt x="457710" y="234563"/>
                  </a:lnTo>
                  <a:lnTo>
                    <a:pt x="457317" y="361797"/>
                  </a:lnTo>
                  <a:lnTo>
                    <a:pt x="456610" y="372082"/>
                  </a:lnTo>
                  <a:lnTo>
                    <a:pt x="451663" y="380012"/>
                  </a:lnTo>
                  <a:lnTo>
                    <a:pt x="443890" y="385115"/>
                  </a:lnTo>
                  <a:lnTo>
                    <a:pt x="434702" y="386921"/>
                  </a:lnTo>
                  <a:lnTo>
                    <a:pt x="384448" y="386921"/>
                  </a:lnTo>
                  <a:lnTo>
                    <a:pt x="384448" y="434658"/>
                  </a:lnTo>
                  <a:lnTo>
                    <a:pt x="434702" y="434658"/>
                  </a:lnTo>
                  <a:lnTo>
                    <a:pt x="443536" y="435365"/>
                  </a:lnTo>
                  <a:lnTo>
                    <a:pt x="450721" y="440311"/>
                  </a:lnTo>
                  <a:lnTo>
                    <a:pt x="455550" y="448084"/>
                  </a:lnTo>
                  <a:lnTo>
                    <a:pt x="457317" y="457271"/>
                  </a:lnTo>
                  <a:lnTo>
                    <a:pt x="457317" y="771330"/>
                  </a:lnTo>
                  <a:lnTo>
                    <a:pt x="792533" y="771330"/>
                  </a:lnTo>
                  <a:close/>
                </a:path>
                <a:path extrusionOk="0" h="819150" w="819150">
                  <a:moveTo>
                    <a:pt x="705610" y="211048"/>
                  </a:moveTo>
                  <a:lnTo>
                    <a:pt x="658336" y="211048"/>
                  </a:lnTo>
                  <a:lnTo>
                    <a:pt x="660220" y="198485"/>
                  </a:lnTo>
                  <a:lnTo>
                    <a:pt x="662104" y="184039"/>
                  </a:lnTo>
                  <a:lnTo>
                    <a:pt x="631951" y="145409"/>
                  </a:lnTo>
                  <a:lnTo>
                    <a:pt x="598029" y="143211"/>
                  </a:lnTo>
                  <a:lnTo>
                    <a:pt x="715386" y="143211"/>
                  </a:lnTo>
                  <a:lnTo>
                    <a:pt x="711653" y="168454"/>
                  </a:lnTo>
                  <a:lnTo>
                    <a:pt x="706706" y="203196"/>
                  </a:lnTo>
                  <a:lnTo>
                    <a:pt x="705610" y="211048"/>
                  </a:lnTo>
                  <a:close/>
                </a:path>
                <a:path extrusionOk="0" h="819150" w="819150">
                  <a:moveTo>
                    <a:pt x="792533" y="771330"/>
                  </a:moveTo>
                  <a:lnTo>
                    <a:pt x="530186" y="771330"/>
                  </a:lnTo>
                  <a:lnTo>
                    <a:pt x="530186" y="457271"/>
                  </a:lnTo>
                  <a:lnTo>
                    <a:pt x="530893" y="448438"/>
                  </a:lnTo>
                  <a:lnTo>
                    <a:pt x="535840" y="441254"/>
                  </a:lnTo>
                  <a:lnTo>
                    <a:pt x="543613" y="436425"/>
                  </a:lnTo>
                  <a:lnTo>
                    <a:pt x="552801" y="434658"/>
                  </a:lnTo>
                  <a:lnTo>
                    <a:pt x="630695" y="434658"/>
                  </a:lnTo>
                  <a:lnTo>
                    <a:pt x="643259" y="386921"/>
                  </a:lnTo>
                  <a:lnTo>
                    <a:pt x="552801" y="386921"/>
                  </a:lnTo>
                  <a:lnTo>
                    <a:pt x="543967" y="384762"/>
                  </a:lnTo>
                  <a:lnTo>
                    <a:pt x="536782" y="379070"/>
                  </a:lnTo>
                  <a:lnTo>
                    <a:pt x="531953" y="371022"/>
                  </a:lnTo>
                  <a:lnTo>
                    <a:pt x="530186" y="361797"/>
                  </a:lnTo>
                  <a:lnTo>
                    <a:pt x="530186" y="283909"/>
                  </a:lnTo>
                  <a:lnTo>
                    <a:pt x="533367" y="256233"/>
                  </a:lnTo>
                  <a:lnTo>
                    <a:pt x="546205" y="233974"/>
                  </a:lnTo>
                  <a:lnTo>
                    <a:pt x="567995" y="217839"/>
                  </a:lnTo>
                  <a:lnTo>
                    <a:pt x="598030" y="208535"/>
                  </a:lnTo>
                  <a:lnTo>
                    <a:pt x="605568" y="206023"/>
                  </a:lnTo>
                  <a:lnTo>
                    <a:pt x="620645" y="206023"/>
                  </a:lnTo>
                  <a:lnTo>
                    <a:pt x="631481" y="207515"/>
                  </a:lnTo>
                  <a:lnTo>
                    <a:pt x="641375" y="208535"/>
                  </a:lnTo>
                  <a:lnTo>
                    <a:pt x="650326" y="209556"/>
                  </a:lnTo>
                  <a:lnTo>
                    <a:pt x="658336" y="211048"/>
                  </a:lnTo>
                  <a:lnTo>
                    <a:pt x="705610" y="211048"/>
                  </a:lnTo>
                  <a:lnTo>
                    <a:pt x="701052" y="243710"/>
                  </a:lnTo>
                  <a:lnTo>
                    <a:pt x="701052" y="248735"/>
                  </a:lnTo>
                  <a:lnTo>
                    <a:pt x="696027" y="253760"/>
                  </a:lnTo>
                  <a:lnTo>
                    <a:pt x="623157" y="253760"/>
                  </a:lnTo>
                  <a:lnTo>
                    <a:pt x="618132" y="256272"/>
                  </a:lnTo>
                  <a:lnTo>
                    <a:pt x="608081" y="256272"/>
                  </a:lnTo>
                  <a:lnTo>
                    <a:pt x="591709" y="261297"/>
                  </a:lnTo>
                  <a:lnTo>
                    <a:pt x="582639" y="268206"/>
                  </a:lnTo>
                  <a:lnTo>
                    <a:pt x="578752" y="276058"/>
                  </a:lnTo>
                  <a:lnTo>
                    <a:pt x="577928" y="283909"/>
                  </a:lnTo>
                  <a:lnTo>
                    <a:pt x="577928" y="339184"/>
                  </a:lnTo>
                  <a:lnTo>
                    <a:pt x="684719" y="339184"/>
                  </a:lnTo>
                  <a:lnTo>
                    <a:pt x="688487" y="341697"/>
                  </a:lnTo>
                  <a:lnTo>
                    <a:pt x="693513" y="346721"/>
                  </a:lnTo>
                  <a:lnTo>
                    <a:pt x="698538" y="361797"/>
                  </a:lnTo>
                  <a:lnTo>
                    <a:pt x="696026" y="369334"/>
                  </a:lnTo>
                  <a:lnTo>
                    <a:pt x="673411" y="464808"/>
                  </a:lnTo>
                  <a:lnTo>
                    <a:pt x="670231" y="471796"/>
                  </a:lnTo>
                  <a:lnTo>
                    <a:pt x="664931" y="477370"/>
                  </a:lnTo>
                  <a:lnTo>
                    <a:pt x="658217" y="481060"/>
                  </a:lnTo>
                  <a:lnTo>
                    <a:pt x="650797" y="482395"/>
                  </a:lnTo>
                  <a:lnTo>
                    <a:pt x="577928" y="482395"/>
                  </a:lnTo>
                  <a:lnTo>
                    <a:pt x="577928" y="771330"/>
                  </a:lnTo>
                  <a:lnTo>
                    <a:pt x="792533" y="771330"/>
                  </a:lnTo>
                  <a:close/>
                </a:path>
                <a:path extrusionOk="0" h="819150" w="819150">
                  <a:moveTo>
                    <a:pt x="685976" y="263810"/>
                  </a:moveTo>
                  <a:lnTo>
                    <a:pt x="673412" y="263810"/>
                  </a:lnTo>
                  <a:lnTo>
                    <a:pt x="668387" y="261297"/>
                  </a:lnTo>
                  <a:lnTo>
                    <a:pt x="663361" y="261297"/>
                  </a:lnTo>
                  <a:lnTo>
                    <a:pt x="654959" y="258000"/>
                  </a:lnTo>
                  <a:lnTo>
                    <a:pt x="645144" y="255644"/>
                  </a:lnTo>
                  <a:lnTo>
                    <a:pt x="634386" y="254231"/>
                  </a:lnTo>
                  <a:lnTo>
                    <a:pt x="623157" y="253760"/>
                  </a:lnTo>
                  <a:lnTo>
                    <a:pt x="696027" y="253760"/>
                  </a:lnTo>
                  <a:lnTo>
                    <a:pt x="685976" y="263810"/>
                  </a:lnTo>
                  <a:close/>
                </a:path>
                <a:path extrusionOk="0" h="819150" w="819150">
                  <a:moveTo>
                    <a:pt x="684718" y="339184"/>
                  </a:moveTo>
                  <a:lnTo>
                    <a:pt x="673411" y="339184"/>
                  </a:lnTo>
                  <a:lnTo>
                    <a:pt x="680949" y="336671"/>
                  </a:lnTo>
                  <a:lnTo>
                    <a:pt x="684718" y="3391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5089999" y="1084999"/>
              <a:ext cx="1771650" cy="1771650"/>
            </a:xfrm>
            <a:custGeom>
              <a:rect b="b" l="l" r="r" t="t"/>
              <a:pathLst>
                <a:path extrusionOk="0" h="1771650" w="1771650">
                  <a:moveTo>
                    <a:pt x="885824" y="1771649"/>
                  </a:moveTo>
                  <a:lnTo>
                    <a:pt x="0" y="884575"/>
                  </a:lnTo>
                  <a:lnTo>
                    <a:pt x="885824" y="0"/>
                  </a:lnTo>
                  <a:lnTo>
                    <a:pt x="1771649" y="884575"/>
                  </a:lnTo>
                  <a:lnTo>
                    <a:pt x="885824" y="1771649"/>
                  </a:lnTo>
                  <a:close/>
                </a:path>
              </a:pathLst>
            </a:custGeom>
            <a:solidFill>
              <a:srgbClr val="6FB0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15569103" y="1637499"/>
              <a:ext cx="809625" cy="666750"/>
            </a:xfrm>
            <a:custGeom>
              <a:rect b="b" l="l" r="r" t="t"/>
              <a:pathLst>
                <a:path extrusionOk="0" h="666750" w="809625">
                  <a:moveTo>
                    <a:pt x="424005" y="189786"/>
                  </a:moveTo>
                  <a:lnTo>
                    <a:pt x="374727" y="189786"/>
                  </a:lnTo>
                  <a:lnTo>
                    <a:pt x="377531" y="150494"/>
                  </a:lnTo>
                  <a:lnTo>
                    <a:pt x="399961" y="84085"/>
                  </a:lnTo>
                  <a:lnTo>
                    <a:pt x="451791" y="30551"/>
                  </a:lnTo>
                  <a:lnTo>
                    <a:pt x="486565" y="12798"/>
                  </a:lnTo>
                  <a:lnTo>
                    <a:pt x="551674" y="0"/>
                  </a:lnTo>
                  <a:lnTo>
                    <a:pt x="597352" y="4916"/>
                  </a:lnTo>
                  <a:lnTo>
                    <a:pt x="631113" y="16856"/>
                  </a:lnTo>
                  <a:lnTo>
                    <a:pt x="655062" y="31605"/>
                  </a:lnTo>
                  <a:lnTo>
                    <a:pt x="671300" y="44949"/>
                  </a:lnTo>
                  <a:lnTo>
                    <a:pt x="673792" y="47446"/>
                  </a:lnTo>
                  <a:lnTo>
                    <a:pt x="551674" y="47446"/>
                  </a:lnTo>
                  <a:lnTo>
                    <a:pt x="528773" y="49866"/>
                  </a:lnTo>
                  <a:lnTo>
                    <a:pt x="477371" y="70624"/>
                  </a:lnTo>
                  <a:lnTo>
                    <a:pt x="438586" y="113232"/>
                  </a:lnTo>
                  <a:lnTo>
                    <a:pt x="423666" y="174647"/>
                  </a:lnTo>
                  <a:lnTo>
                    <a:pt x="423763" y="180110"/>
                  </a:lnTo>
                  <a:lnTo>
                    <a:pt x="424005" y="189786"/>
                  </a:lnTo>
                  <a:close/>
                </a:path>
                <a:path extrusionOk="0" h="666750" w="809625">
                  <a:moveTo>
                    <a:pt x="668809" y="94893"/>
                  </a:moveTo>
                  <a:lnTo>
                    <a:pt x="659930" y="93605"/>
                  </a:lnTo>
                  <a:lnTo>
                    <a:pt x="651986" y="90211"/>
                  </a:lnTo>
                  <a:lnTo>
                    <a:pt x="644976" y="85411"/>
                  </a:lnTo>
                  <a:lnTo>
                    <a:pt x="636118" y="77413"/>
                  </a:lnTo>
                  <a:lnTo>
                    <a:pt x="627375" y="69570"/>
                  </a:lnTo>
                  <a:lnTo>
                    <a:pt x="610241" y="58996"/>
                  </a:lnTo>
                  <a:lnTo>
                    <a:pt x="585630" y="50763"/>
                  </a:lnTo>
                  <a:lnTo>
                    <a:pt x="551674" y="47446"/>
                  </a:lnTo>
                  <a:lnTo>
                    <a:pt x="673792" y="47446"/>
                  </a:lnTo>
                  <a:lnTo>
                    <a:pt x="727142" y="28093"/>
                  </a:lnTo>
                  <a:lnTo>
                    <a:pt x="758528" y="9988"/>
                  </a:lnTo>
                  <a:lnTo>
                    <a:pt x="766004" y="9988"/>
                  </a:lnTo>
                  <a:lnTo>
                    <a:pt x="773481" y="12486"/>
                  </a:lnTo>
                  <a:lnTo>
                    <a:pt x="778465" y="12486"/>
                  </a:lnTo>
                  <a:lnTo>
                    <a:pt x="783450" y="17480"/>
                  </a:lnTo>
                  <a:lnTo>
                    <a:pt x="786682" y="22084"/>
                  </a:lnTo>
                  <a:lnTo>
                    <a:pt x="788750" y="28132"/>
                  </a:lnTo>
                  <a:lnTo>
                    <a:pt x="789408" y="35038"/>
                  </a:lnTo>
                  <a:lnTo>
                    <a:pt x="788435" y="42452"/>
                  </a:lnTo>
                  <a:lnTo>
                    <a:pt x="784697" y="51777"/>
                  </a:lnTo>
                  <a:lnTo>
                    <a:pt x="780959" y="60869"/>
                  </a:lnTo>
                  <a:lnTo>
                    <a:pt x="777184" y="69570"/>
                  </a:lnTo>
                  <a:lnTo>
                    <a:pt x="773482" y="77413"/>
                  </a:lnTo>
                  <a:lnTo>
                    <a:pt x="800897" y="77413"/>
                  </a:lnTo>
                  <a:lnTo>
                    <a:pt x="805882" y="82407"/>
                  </a:lnTo>
                  <a:lnTo>
                    <a:pt x="808686" y="88806"/>
                  </a:lnTo>
                  <a:lnTo>
                    <a:pt x="808825" y="89899"/>
                  </a:lnTo>
                  <a:lnTo>
                    <a:pt x="701205" y="89899"/>
                  </a:lnTo>
                  <a:lnTo>
                    <a:pt x="691939" y="91732"/>
                  </a:lnTo>
                  <a:lnTo>
                    <a:pt x="683139" y="93332"/>
                  </a:lnTo>
                  <a:lnTo>
                    <a:pt x="675273" y="94464"/>
                  </a:lnTo>
                  <a:lnTo>
                    <a:pt x="668809" y="94893"/>
                  </a:lnTo>
                  <a:close/>
                </a:path>
                <a:path extrusionOk="0" h="666750" w="809625">
                  <a:moveTo>
                    <a:pt x="232961" y="551879"/>
                  </a:moveTo>
                  <a:lnTo>
                    <a:pt x="53231" y="551879"/>
                  </a:lnTo>
                  <a:lnTo>
                    <a:pt x="90108" y="549967"/>
                  </a:lnTo>
                  <a:lnTo>
                    <a:pt x="125896" y="544051"/>
                  </a:lnTo>
                  <a:lnTo>
                    <a:pt x="160123" y="533969"/>
                  </a:lnTo>
                  <a:lnTo>
                    <a:pt x="192794" y="519415"/>
                  </a:lnTo>
                  <a:lnTo>
                    <a:pt x="154009" y="498345"/>
                  </a:lnTo>
                  <a:lnTo>
                    <a:pt x="123635" y="470720"/>
                  </a:lnTo>
                  <a:lnTo>
                    <a:pt x="101673" y="439349"/>
                  </a:lnTo>
                  <a:lnTo>
                    <a:pt x="88121" y="407042"/>
                  </a:lnTo>
                  <a:lnTo>
                    <a:pt x="88627" y="399628"/>
                  </a:lnTo>
                  <a:lnTo>
                    <a:pt x="90302" y="392683"/>
                  </a:lnTo>
                  <a:lnTo>
                    <a:pt x="93379" y="386674"/>
                  </a:lnTo>
                  <a:lnTo>
                    <a:pt x="98090" y="382070"/>
                  </a:lnTo>
                  <a:lnTo>
                    <a:pt x="70403" y="353898"/>
                  </a:lnTo>
                  <a:lnTo>
                    <a:pt x="50427" y="321513"/>
                  </a:lnTo>
                  <a:lnTo>
                    <a:pt x="37459" y="284445"/>
                  </a:lnTo>
                  <a:lnTo>
                    <a:pt x="30800" y="242227"/>
                  </a:lnTo>
                  <a:lnTo>
                    <a:pt x="32942" y="233058"/>
                  </a:lnTo>
                  <a:lnTo>
                    <a:pt x="38588" y="225059"/>
                  </a:lnTo>
                  <a:lnTo>
                    <a:pt x="46571" y="219401"/>
                  </a:lnTo>
                  <a:lnTo>
                    <a:pt x="55722" y="217255"/>
                  </a:lnTo>
                  <a:lnTo>
                    <a:pt x="46961" y="198487"/>
                  </a:lnTo>
                  <a:lnTo>
                    <a:pt x="39834" y="179485"/>
                  </a:lnTo>
                  <a:lnTo>
                    <a:pt x="35044" y="160015"/>
                  </a:lnTo>
                  <a:lnTo>
                    <a:pt x="33455" y="141716"/>
                  </a:lnTo>
                  <a:lnTo>
                    <a:pt x="33335" y="138594"/>
                  </a:lnTo>
                  <a:lnTo>
                    <a:pt x="34344" y="109486"/>
                  </a:lnTo>
                  <a:lnTo>
                    <a:pt x="47694" y="58996"/>
                  </a:lnTo>
                  <a:lnTo>
                    <a:pt x="65692" y="27469"/>
                  </a:lnTo>
                  <a:lnTo>
                    <a:pt x="85629" y="27469"/>
                  </a:lnTo>
                  <a:lnTo>
                    <a:pt x="90614" y="29966"/>
                  </a:lnTo>
                  <a:lnTo>
                    <a:pt x="95672" y="35038"/>
                  </a:lnTo>
                  <a:lnTo>
                    <a:pt x="129502" y="71188"/>
                  </a:lnTo>
                  <a:lnTo>
                    <a:pt x="156213" y="94893"/>
                  </a:lnTo>
                  <a:lnTo>
                    <a:pt x="85626" y="94893"/>
                  </a:lnTo>
                  <a:lnTo>
                    <a:pt x="81577" y="128449"/>
                  </a:lnTo>
                  <a:lnTo>
                    <a:pt x="86873" y="164815"/>
                  </a:lnTo>
                  <a:lnTo>
                    <a:pt x="105253" y="203053"/>
                  </a:lnTo>
                  <a:lnTo>
                    <a:pt x="140455" y="242227"/>
                  </a:lnTo>
                  <a:lnTo>
                    <a:pt x="145089" y="248275"/>
                  </a:lnTo>
                  <a:lnTo>
                    <a:pt x="147621" y="255025"/>
                  </a:lnTo>
                  <a:lnTo>
                    <a:pt x="147816" y="262244"/>
                  </a:lnTo>
                  <a:lnTo>
                    <a:pt x="145440" y="269697"/>
                  </a:lnTo>
                  <a:lnTo>
                    <a:pt x="141234" y="276252"/>
                  </a:lnTo>
                  <a:lnTo>
                    <a:pt x="140206" y="277188"/>
                  </a:lnTo>
                  <a:lnTo>
                    <a:pt x="85626" y="277188"/>
                  </a:lnTo>
                  <a:lnTo>
                    <a:pt x="98749" y="311017"/>
                  </a:lnTo>
                  <a:lnTo>
                    <a:pt x="119583" y="338057"/>
                  </a:lnTo>
                  <a:lnTo>
                    <a:pt x="148360" y="359010"/>
                  </a:lnTo>
                  <a:lnTo>
                    <a:pt x="185315" y="374578"/>
                  </a:lnTo>
                  <a:lnTo>
                    <a:pt x="193298" y="379183"/>
                  </a:lnTo>
                  <a:lnTo>
                    <a:pt x="198711" y="385191"/>
                  </a:lnTo>
                  <a:lnTo>
                    <a:pt x="201787" y="392137"/>
                  </a:lnTo>
                  <a:lnTo>
                    <a:pt x="202761" y="399550"/>
                  </a:lnTo>
                  <a:lnTo>
                    <a:pt x="201047" y="406535"/>
                  </a:lnTo>
                  <a:lnTo>
                    <a:pt x="163820" y="422962"/>
                  </a:lnTo>
                  <a:lnTo>
                    <a:pt x="150425" y="424522"/>
                  </a:lnTo>
                  <a:lnTo>
                    <a:pt x="168532" y="447231"/>
                  </a:lnTo>
                  <a:lnTo>
                    <a:pt x="192481" y="465726"/>
                  </a:lnTo>
                  <a:lnTo>
                    <a:pt x="221570" y="478602"/>
                  </a:lnTo>
                  <a:lnTo>
                    <a:pt x="255098" y="484455"/>
                  </a:lnTo>
                  <a:lnTo>
                    <a:pt x="262458" y="486835"/>
                  </a:lnTo>
                  <a:lnTo>
                    <a:pt x="269118" y="490386"/>
                  </a:lnTo>
                  <a:lnTo>
                    <a:pt x="274375" y="495341"/>
                  </a:lnTo>
                  <a:lnTo>
                    <a:pt x="277529" y="501935"/>
                  </a:lnTo>
                  <a:lnTo>
                    <a:pt x="278464" y="508295"/>
                  </a:lnTo>
                  <a:lnTo>
                    <a:pt x="277529" y="515358"/>
                  </a:lnTo>
                  <a:lnTo>
                    <a:pt x="274725" y="521952"/>
                  </a:lnTo>
                  <a:lnTo>
                    <a:pt x="270053" y="526907"/>
                  </a:lnTo>
                  <a:lnTo>
                    <a:pt x="235008" y="550825"/>
                  </a:lnTo>
                  <a:lnTo>
                    <a:pt x="232961" y="551879"/>
                  </a:lnTo>
                  <a:close/>
                </a:path>
                <a:path extrusionOk="0" h="666750" w="809625">
                  <a:moveTo>
                    <a:pt x="800897" y="77413"/>
                  </a:moveTo>
                  <a:lnTo>
                    <a:pt x="773482" y="77413"/>
                  </a:lnTo>
                  <a:lnTo>
                    <a:pt x="775975" y="74915"/>
                  </a:lnTo>
                  <a:lnTo>
                    <a:pt x="778467" y="74915"/>
                  </a:lnTo>
                  <a:lnTo>
                    <a:pt x="783451" y="72418"/>
                  </a:lnTo>
                  <a:lnTo>
                    <a:pt x="793421" y="72418"/>
                  </a:lnTo>
                  <a:lnTo>
                    <a:pt x="800897" y="77413"/>
                  </a:lnTo>
                  <a:close/>
                </a:path>
                <a:path extrusionOk="0" h="666750" w="809625">
                  <a:moveTo>
                    <a:pt x="477729" y="619303"/>
                  </a:moveTo>
                  <a:lnTo>
                    <a:pt x="265069" y="619303"/>
                  </a:lnTo>
                  <a:lnTo>
                    <a:pt x="327044" y="614689"/>
                  </a:lnTo>
                  <a:lnTo>
                    <a:pt x="382359" y="603461"/>
                  </a:lnTo>
                  <a:lnTo>
                    <a:pt x="431366" y="586732"/>
                  </a:lnTo>
                  <a:lnTo>
                    <a:pt x="474415" y="565613"/>
                  </a:lnTo>
                  <a:lnTo>
                    <a:pt x="511857" y="541217"/>
                  </a:lnTo>
                  <a:lnTo>
                    <a:pt x="544042" y="514655"/>
                  </a:lnTo>
                  <a:lnTo>
                    <a:pt x="571320" y="487040"/>
                  </a:lnTo>
                  <a:lnTo>
                    <a:pt x="624237" y="413551"/>
                  </a:lnTo>
                  <a:lnTo>
                    <a:pt x="647856" y="366717"/>
                  </a:lnTo>
                  <a:lnTo>
                    <a:pt x="665382" y="320576"/>
                  </a:lnTo>
                  <a:lnTo>
                    <a:pt x="677301" y="276725"/>
                  </a:lnTo>
                  <a:lnTo>
                    <a:pt x="684097" y="236759"/>
                  </a:lnTo>
                  <a:lnTo>
                    <a:pt x="686254" y="194780"/>
                  </a:lnTo>
                  <a:lnTo>
                    <a:pt x="688474" y="174647"/>
                  </a:lnTo>
                  <a:lnTo>
                    <a:pt x="694666" y="161068"/>
                  </a:lnTo>
                  <a:lnTo>
                    <a:pt x="704128" y="151236"/>
                  </a:lnTo>
                  <a:lnTo>
                    <a:pt x="716161" y="142339"/>
                  </a:lnTo>
                  <a:lnTo>
                    <a:pt x="701209" y="142339"/>
                  </a:lnTo>
                  <a:lnTo>
                    <a:pt x="676441" y="119553"/>
                  </a:lnTo>
                  <a:lnTo>
                    <a:pt x="676908" y="111749"/>
                  </a:lnTo>
                  <a:lnTo>
                    <a:pt x="680179" y="104882"/>
                  </a:lnTo>
                  <a:lnTo>
                    <a:pt x="686254" y="99887"/>
                  </a:lnTo>
                  <a:lnTo>
                    <a:pt x="696222" y="94893"/>
                  </a:lnTo>
                  <a:lnTo>
                    <a:pt x="701207" y="89899"/>
                  </a:lnTo>
                  <a:lnTo>
                    <a:pt x="808825" y="89899"/>
                  </a:lnTo>
                  <a:lnTo>
                    <a:pt x="809621" y="96142"/>
                  </a:lnTo>
                  <a:lnTo>
                    <a:pt x="780220" y="145149"/>
                  </a:lnTo>
                  <a:lnTo>
                    <a:pt x="743849" y="180110"/>
                  </a:lnTo>
                  <a:lnTo>
                    <a:pt x="733607" y="187289"/>
                  </a:lnTo>
                  <a:lnTo>
                    <a:pt x="733542" y="203053"/>
                  </a:lnTo>
                  <a:lnTo>
                    <a:pt x="722623" y="285604"/>
                  </a:lnTo>
                  <a:lnTo>
                    <a:pt x="709620" y="334623"/>
                  </a:lnTo>
                  <a:lnTo>
                    <a:pt x="690594" y="386139"/>
                  </a:lnTo>
                  <a:lnTo>
                    <a:pt x="664783" y="438349"/>
                  </a:lnTo>
                  <a:lnTo>
                    <a:pt x="631427" y="489449"/>
                  </a:lnTo>
                  <a:lnTo>
                    <a:pt x="583443" y="544075"/>
                  </a:lnTo>
                  <a:lnTo>
                    <a:pt x="553060" y="570931"/>
                  </a:lnTo>
                  <a:lnTo>
                    <a:pt x="518036" y="596270"/>
                  </a:lnTo>
                  <a:lnTo>
                    <a:pt x="478150" y="619121"/>
                  </a:lnTo>
                  <a:lnTo>
                    <a:pt x="477729" y="619303"/>
                  </a:lnTo>
                  <a:close/>
                </a:path>
                <a:path extrusionOk="0" h="666750" w="809625">
                  <a:moveTo>
                    <a:pt x="399645" y="239730"/>
                  </a:moveTo>
                  <a:lnTo>
                    <a:pt x="397153" y="239730"/>
                  </a:lnTo>
                  <a:lnTo>
                    <a:pt x="345107" y="233018"/>
                  </a:lnTo>
                  <a:lnTo>
                    <a:pt x="295721" y="221500"/>
                  </a:lnTo>
                  <a:lnTo>
                    <a:pt x="248907" y="205265"/>
                  </a:lnTo>
                  <a:lnTo>
                    <a:pt x="204577" y="184399"/>
                  </a:lnTo>
                  <a:lnTo>
                    <a:pt x="162645" y="158990"/>
                  </a:lnTo>
                  <a:lnTo>
                    <a:pt x="123024" y="129126"/>
                  </a:lnTo>
                  <a:lnTo>
                    <a:pt x="85626" y="94893"/>
                  </a:lnTo>
                  <a:lnTo>
                    <a:pt x="156213" y="94893"/>
                  </a:lnTo>
                  <a:lnTo>
                    <a:pt x="165105" y="102785"/>
                  </a:lnTo>
                  <a:lnTo>
                    <a:pt x="202583" y="129708"/>
                  </a:lnTo>
                  <a:lnTo>
                    <a:pt x="242110" y="151913"/>
                  </a:lnTo>
                  <a:lnTo>
                    <a:pt x="283860" y="169357"/>
                  </a:lnTo>
                  <a:lnTo>
                    <a:pt x="328007" y="181996"/>
                  </a:lnTo>
                  <a:lnTo>
                    <a:pt x="374727" y="189786"/>
                  </a:lnTo>
                  <a:lnTo>
                    <a:pt x="424005" y="189786"/>
                  </a:lnTo>
                  <a:lnTo>
                    <a:pt x="424567" y="212261"/>
                  </a:lnTo>
                  <a:lnTo>
                    <a:pt x="422776" y="222874"/>
                  </a:lnTo>
                  <a:lnTo>
                    <a:pt x="417713" y="231614"/>
                  </a:lnTo>
                  <a:lnTo>
                    <a:pt x="409847" y="237545"/>
                  </a:lnTo>
                  <a:lnTo>
                    <a:pt x="399645" y="239730"/>
                  </a:lnTo>
                  <a:close/>
                </a:path>
                <a:path extrusionOk="0" h="666750" w="809625">
                  <a:moveTo>
                    <a:pt x="123010" y="284680"/>
                  </a:moveTo>
                  <a:lnTo>
                    <a:pt x="120518" y="284680"/>
                  </a:lnTo>
                  <a:lnTo>
                    <a:pt x="109809" y="282807"/>
                  </a:lnTo>
                  <a:lnTo>
                    <a:pt x="100268" y="280934"/>
                  </a:lnTo>
                  <a:lnTo>
                    <a:pt x="92129" y="279061"/>
                  </a:lnTo>
                  <a:lnTo>
                    <a:pt x="85626" y="277188"/>
                  </a:lnTo>
                  <a:lnTo>
                    <a:pt x="140206" y="277188"/>
                  </a:lnTo>
                  <a:lnTo>
                    <a:pt x="136094" y="280934"/>
                  </a:lnTo>
                  <a:lnTo>
                    <a:pt x="130019" y="283743"/>
                  </a:lnTo>
                  <a:lnTo>
                    <a:pt x="123010" y="284680"/>
                  </a:lnTo>
                  <a:close/>
                </a:path>
                <a:path extrusionOk="0" h="666750" w="809625">
                  <a:moveTo>
                    <a:pt x="265071" y="666749"/>
                  </a:moveTo>
                  <a:lnTo>
                    <a:pt x="211837" y="663773"/>
                  </a:lnTo>
                  <a:lnTo>
                    <a:pt x="159799" y="654923"/>
                  </a:lnTo>
                  <a:lnTo>
                    <a:pt x="108958" y="640319"/>
                  </a:lnTo>
                  <a:lnTo>
                    <a:pt x="59313" y="620082"/>
                  </a:lnTo>
                  <a:lnTo>
                    <a:pt x="10864" y="594331"/>
                  </a:lnTo>
                  <a:lnTo>
                    <a:pt x="0" y="574666"/>
                  </a:lnTo>
                  <a:lnTo>
                    <a:pt x="895" y="566862"/>
                  </a:lnTo>
                  <a:lnTo>
                    <a:pt x="4050" y="559917"/>
                  </a:lnTo>
                  <a:lnTo>
                    <a:pt x="9307" y="554376"/>
                  </a:lnTo>
                  <a:lnTo>
                    <a:pt x="15965" y="550708"/>
                  </a:lnTo>
                  <a:lnTo>
                    <a:pt x="23325" y="549382"/>
                  </a:lnTo>
                  <a:lnTo>
                    <a:pt x="25817" y="549382"/>
                  </a:lnTo>
                  <a:lnTo>
                    <a:pt x="31853" y="550825"/>
                  </a:lnTo>
                  <a:lnTo>
                    <a:pt x="38589" y="551567"/>
                  </a:lnTo>
                  <a:lnTo>
                    <a:pt x="45793" y="551840"/>
                  </a:lnTo>
                  <a:lnTo>
                    <a:pt x="232961" y="551879"/>
                  </a:lnTo>
                  <a:lnTo>
                    <a:pt x="197779" y="569983"/>
                  </a:lnTo>
                  <a:lnTo>
                    <a:pt x="158604" y="584498"/>
                  </a:lnTo>
                  <a:lnTo>
                    <a:pt x="118028" y="594331"/>
                  </a:lnTo>
                  <a:lnTo>
                    <a:pt x="153971" y="605607"/>
                  </a:lnTo>
                  <a:lnTo>
                    <a:pt x="190614" y="613372"/>
                  </a:lnTo>
                  <a:lnTo>
                    <a:pt x="227725" y="617859"/>
                  </a:lnTo>
                  <a:lnTo>
                    <a:pt x="265069" y="619303"/>
                  </a:lnTo>
                  <a:lnTo>
                    <a:pt x="477729" y="619303"/>
                  </a:lnTo>
                  <a:lnTo>
                    <a:pt x="433157" y="638540"/>
                  </a:lnTo>
                  <a:lnTo>
                    <a:pt x="382810" y="653582"/>
                  </a:lnTo>
                  <a:lnTo>
                    <a:pt x="326863" y="663300"/>
                  </a:lnTo>
                  <a:lnTo>
                    <a:pt x="265071" y="6667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13107501" y="1084999"/>
              <a:ext cx="1771650" cy="1771650"/>
            </a:xfrm>
            <a:custGeom>
              <a:rect b="b" l="l" r="r" t="t"/>
              <a:pathLst>
                <a:path extrusionOk="0" h="1771650" w="1771650">
                  <a:moveTo>
                    <a:pt x="884575" y="1771649"/>
                  </a:moveTo>
                  <a:lnTo>
                    <a:pt x="0" y="884575"/>
                  </a:lnTo>
                  <a:lnTo>
                    <a:pt x="884575" y="0"/>
                  </a:lnTo>
                  <a:lnTo>
                    <a:pt x="1771649" y="884575"/>
                  </a:lnTo>
                  <a:lnTo>
                    <a:pt x="884575" y="1771649"/>
                  </a:lnTo>
                  <a:close/>
                </a:path>
              </a:pathLst>
            </a:custGeom>
            <a:solidFill>
              <a:srgbClr val="6FB0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13703111" y="1853976"/>
              <a:ext cx="143510" cy="429895"/>
            </a:xfrm>
            <a:custGeom>
              <a:rect b="b" l="l" r="r" t="t"/>
              <a:pathLst>
                <a:path extrusionOk="0" h="429894" w="143509">
                  <a:moveTo>
                    <a:pt x="120610" y="429676"/>
                  </a:moveTo>
                  <a:lnTo>
                    <a:pt x="25127" y="429676"/>
                  </a:lnTo>
                  <a:lnTo>
                    <a:pt x="14841" y="428970"/>
                  </a:lnTo>
                  <a:lnTo>
                    <a:pt x="6910" y="424023"/>
                  </a:lnTo>
                  <a:lnTo>
                    <a:pt x="1806" y="416249"/>
                  </a:lnTo>
                  <a:lnTo>
                    <a:pt x="0" y="407062"/>
                  </a:lnTo>
                  <a:lnTo>
                    <a:pt x="0" y="22614"/>
                  </a:lnTo>
                  <a:lnTo>
                    <a:pt x="2159" y="13780"/>
                  </a:lnTo>
                  <a:lnTo>
                    <a:pt x="7852" y="6595"/>
                  </a:lnTo>
                  <a:lnTo>
                    <a:pt x="15900" y="1766"/>
                  </a:lnTo>
                  <a:lnTo>
                    <a:pt x="25127" y="0"/>
                  </a:lnTo>
                  <a:lnTo>
                    <a:pt x="120610" y="0"/>
                  </a:lnTo>
                  <a:lnTo>
                    <a:pt x="129444" y="706"/>
                  </a:lnTo>
                  <a:lnTo>
                    <a:pt x="136629" y="5653"/>
                  </a:lnTo>
                  <a:lnTo>
                    <a:pt x="141458" y="13427"/>
                  </a:lnTo>
                  <a:lnTo>
                    <a:pt x="143225" y="22614"/>
                  </a:lnTo>
                  <a:lnTo>
                    <a:pt x="143225" y="47741"/>
                  </a:lnTo>
                  <a:lnTo>
                    <a:pt x="47740" y="47741"/>
                  </a:lnTo>
                  <a:lnTo>
                    <a:pt x="47740" y="381934"/>
                  </a:lnTo>
                  <a:lnTo>
                    <a:pt x="143225" y="381934"/>
                  </a:lnTo>
                  <a:lnTo>
                    <a:pt x="143225" y="407062"/>
                  </a:lnTo>
                  <a:lnTo>
                    <a:pt x="142518" y="415896"/>
                  </a:lnTo>
                  <a:lnTo>
                    <a:pt x="137571" y="423080"/>
                  </a:lnTo>
                  <a:lnTo>
                    <a:pt x="129797" y="427910"/>
                  </a:lnTo>
                  <a:lnTo>
                    <a:pt x="120610" y="429676"/>
                  </a:lnTo>
                  <a:close/>
                </a:path>
                <a:path extrusionOk="0" h="429894" w="143509">
                  <a:moveTo>
                    <a:pt x="143225" y="381934"/>
                  </a:moveTo>
                  <a:lnTo>
                    <a:pt x="95483" y="381934"/>
                  </a:lnTo>
                  <a:lnTo>
                    <a:pt x="95483" y="47741"/>
                  </a:lnTo>
                  <a:lnTo>
                    <a:pt x="143225" y="47741"/>
                  </a:lnTo>
                  <a:lnTo>
                    <a:pt x="143225" y="3819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pic>
          <p:nvPicPr>
            <p:cNvPr id="476" name="Google Shape;476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703109" y="1660496"/>
              <a:ext cx="143225" cy="143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7" name="Google Shape;477;p32"/>
            <p:cNvSpPr/>
            <p:nvPr/>
          </p:nvSpPr>
          <p:spPr>
            <a:xfrm>
              <a:off x="13582498" y="1562505"/>
              <a:ext cx="819150" cy="819150"/>
            </a:xfrm>
            <a:custGeom>
              <a:rect b="b" l="l" r="r" t="t"/>
              <a:pathLst>
                <a:path extrusionOk="0" h="819150" w="819150">
                  <a:moveTo>
                    <a:pt x="696023" y="439724"/>
                  </a:moveTo>
                  <a:lnTo>
                    <a:pt x="690168" y="397535"/>
                  </a:lnTo>
                  <a:lnTo>
                    <a:pt x="673354" y="359676"/>
                  </a:lnTo>
                  <a:lnTo>
                    <a:pt x="653910" y="336702"/>
                  </a:lnTo>
                  <a:lnTo>
                    <a:pt x="648284" y="330060"/>
                  </a:lnTo>
                  <a:lnTo>
                    <a:pt x="648284" y="439724"/>
                  </a:lnTo>
                  <a:lnTo>
                    <a:pt x="648284" y="673417"/>
                  </a:lnTo>
                  <a:lnTo>
                    <a:pt x="600532" y="673417"/>
                  </a:lnTo>
                  <a:lnTo>
                    <a:pt x="600532" y="482447"/>
                  </a:lnTo>
                  <a:lnTo>
                    <a:pt x="593039" y="445262"/>
                  </a:lnTo>
                  <a:lnTo>
                    <a:pt x="585914" y="434708"/>
                  </a:lnTo>
                  <a:lnTo>
                    <a:pt x="572579" y="414909"/>
                  </a:lnTo>
                  <a:lnTo>
                    <a:pt x="542226" y="394462"/>
                  </a:lnTo>
                  <a:lnTo>
                    <a:pt x="505053" y="386956"/>
                  </a:lnTo>
                  <a:lnTo>
                    <a:pt x="467868" y="394462"/>
                  </a:lnTo>
                  <a:lnTo>
                    <a:pt x="437527" y="414909"/>
                  </a:lnTo>
                  <a:lnTo>
                    <a:pt x="417068" y="445262"/>
                  </a:lnTo>
                  <a:lnTo>
                    <a:pt x="409575" y="482447"/>
                  </a:lnTo>
                  <a:lnTo>
                    <a:pt x="409575" y="673417"/>
                  </a:lnTo>
                  <a:lnTo>
                    <a:pt x="359308" y="673417"/>
                  </a:lnTo>
                  <a:lnTo>
                    <a:pt x="359308" y="339217"/>
                  </a:lnTo>
                  <a:lnTo>
                    <a:pt x="409575" y="339217"/>
                  </a:lnTo>
                  <a:lnTo>
                    <a:pt x="409575" y="361835"/>
                  </a:lnTo>
                  <a:lnTo>
                    <a:pt x="410514" y="368896"/>
                  </a:lnTo>
                  <a:lnTo>
                    <a:pt x="413334" y="375031"/>
                  </a:lnTo>
                  <a:lnTo>
                    <a:pt x="418045" y="380212"/>
                  </a:lnTo>
                  <a:lnTo>
                    <a:pt x="424649" y="384441"/>
                  </a:lnTo>
                  <a:lnTo>
                    <a:pt x="427151" y="384441"/>
                  </a:lnTo>
                  <a:lnTo>
                    <a:pt x="429666" y="386956"/>
                  </a:lnTo>
                  <a:lnTo>
                    <a:pt x="437210" y="386956"/>
                  </a:lnTo>
                  <a:lnTo>
                    <a:pt x="444741" y="384441"/>
                  </a:lnTo>
                  <a:lnTo>
                    <a:pt x="449770" y="379425"/>
                  </a:lnTo>
                  <a:lnTo>
                    <a:pt x="459828" y="366864"/>
                  </a:lnTo>
                  <a:lnTo>
                    <a:pt x="476631" y="353669"/>
                  </a:lnTo>
                  <a:lnTo>
                    <a:pt x="496252" y="344246"/>
                  </a:lnTo>
                  <a:lnTo>
                    <a:pt x="515378" y="339217"/>
                  </a:lnTo>
                  <a:lnTo>
                    <a:pt x="517779" y="338594"/>
                  </a:lnTo>
                  <a:lnTo>
                    <a:pt x="540232" y="336702"/>
                  </a:lnTo>
                  <a:lnTo>
                    <a:pt x="552792" y="336702"/>
                  </a:lnTo>
                  <a:lnTo>
                    <a:pt x="597395" y="352806"/>
                  </a:lnTo>
                  <a:lnTo>
                    <a:pt x="642315" y="406361"/>
                  </a:lnTo>
                  <a:lnTo>
                    <a:pt x="648284" y="439724"/>
                  </a:lnTo>
                  <a:lnTo>
                    <a:pt x="648284" y="330060"/>
                  </a:lnTo>
                  <a:lnTo>
                    <a:pt x="646633" y="328104"/>
                  </a:lnTo>
                  <a:lnTo>
                    <a:pt x="621525" y="311581"/>
                  </a:lnTo>
                  <a:lnTo>
                    <a:pt x="611111" y="304723"/>
                  </a:lnTo>
                  <a:lnTo>
                    <a:pt x="567880" y="291477"/>
                  </a:lnTo>
                  <a:lnTo>
                    <a:pt x="540232" y="288963"/>
                  </a:lnTo>
                  <a:lnTo>
                    <a:pt x="517728" y="290372"/>
                  </a:lnTo>
                  <a:lnTo>
                    <a:pt x="495947" y="294614"/>
                  </a:lnTo>
                  <a:lnTo>
                    <a:pt x="475564" y="301688"/>
                  </a:lnTo>
                  <a:lnTo>
                    <a:pt x="457314" y="311581"/>
                  </a:lnTo>
                  <a:lnTo>
                    <a:pt x="454088" y="303136"/>
                  </a:lnTo>
                  <a:lnTo>
                    <a:pt x="448513" y="296811"/>
                  </a:lnTo>
                  <a:lnTo>
                    <a:pt x="441058" y="292849"/>
                  </a:lnTo>
                  <a:lnTo>
                    <a:pt x="432181" y="291477"/>
                  </a:lnTo>
                  <a:lnTo>
                    <a:pt x="336702" y="291477"/>
                  </a:lnTo>
                  <a:lnTo>
                    <a:pt x="327469" y="293243"/>
                  </a:lnTo>
                  <a:lnTo>
                    <a:pt x="319430" y="298069"/>
                  </a:lnTo>
                  <a:lnTo>
                    <a:pt x="313728" y="305257"/>
                  </a:lnTo>
                  <a:lnTo>
                    <a:pt x="311569" y="314096"/>
                  </a:lnTo>
                  <a:lnTo>
                    <a:pt x="311569" y="698538"/>
                  </a:lnTo>
                  <a:lnTo>
                    <a:pt x="313385" y="707720"/>
                  </a:lnTo>
                  <a:lnTo>
                    <a:pt x="318477" y="715505"/>
                  </a:lnTo>
                  <a:lnTo>
                    <a:pt x="326415" y="720445"/>
                  </a:lnTo>
                  <a:lnTo>
                    <a:pt x="336702" y="721156"/>
                  </a:lnTo>
                  <a:lnTo>
                    <a:pt x="432181" y="721156"/>
                  </a:lnTo>
                  <a:lnTo>
                    <a:pt x="441413" y="719391"/>
                  </a:lnTo>
                  <a:lnTo>
                    <a:pt x="449453" y="714552"/>
                  </a:lnTo>
                  <a:lnTo>
                    <a:pt x="455155" y="707377"/>
                  </a:lnTo>
                  <a:lnTo>
                    <a:pt x="457314" y="698538"/>
                  </a:lnTo>
                  <a:lnTo>
                    <a:pt x="457314" y="673417"/>
                  </a:lnTo>
                  <a:lnTo>
                    <a:pt x="457314" y="482447"/>
                  </a:lnTo>
                  <a:lnTo>
                    <a:pt x="461238" y="463321"/>
                  </a:lnTo>
                  <a:lnTo>
                    <a:pt x="471754" y="448208"/>
                  </a:lnTo>
                  <a:lnTo>
                    <a:pt x="486994" y="438277"/>
                  </a:lnTo>
                  <a:lnTo>
                    <a:pt x="505053" y="434708"/>
                  </a:lnTo>
                  <a:lnTo>
                    <a:pt x="524179" y="438632"/>
                  </a:lnTo>
                  <a:lnTo>
                    <a:pt x="539292" y="449148"/>
                  </a:lnTo>
                  <a:lnTo>
                    <a:pt x="549224" y="464388"/>
                  </a:lnTo>
                  <a:lnTo>
                    <a:pt x="552792" y="482447"/>
                  </a:lnTo>
                  <a:lnTo>
                    <a:pt x="552792" y="698538"/>
                  </a:lnTo>
                  <a:lnTo>
                    <a:pt x="554558" y="707720"/>
                  </a:lnTo>
                  <a:lnTo>
                    <a:pt x="559396" y="715505"/>
                  </a:lnTo>
                  <a:lnTo>
                    <a:pt x="566572" y="720445"/>
                  </a:lnTo>
                  <a:lnTo>
                    <a:pt x="575411" y="721156"/>
                  </a:lnTo>
                  <a:lnTo>
                    <a:pt x="673404" y="721156"/>
                  </a:lnTo>
                  <a:lnTo>
                    <a:pt x="682599" y="719391"/>
                  </a:lnTo>
                  <a:lnTo>
                    <a:pt x="690372" y="714552"/>
                  </a:lnTo>
                  <a:lnTo>
                    <a:pt x="695312" y="707377"/>
                  </a:lnTo>
                  <a:lnTo>
                    <a:pt x="696023" y="698538"/>
                  </a:lnTo>
                  <a:lnTo>
                    <a:pt x="696023" y="673417"/>
                  </a:lnTo>
                  <a:lnTo>
                    <a:pt x="696023" y="439724"/>
                  </a:lnTo>
                  <a:close/>
                </a:path>
                <a:path extrusionOk="0" h="819150" w="819150">
                  <a:moveTo>
                    <a:pt x="819150" y="123126"/>
                  </a:moveTo>
                  <a:lnTo>
                    <a:pt x="809447" y="76682"/>
                  </a:lnTo>
                  <a:lnTo>
                    <a:pt x="789673" y="47739"/>
                  </a:lnTo>
                  <a:lnTo>
                    <a:pt x="783018" y="38011"/>
                  </a:lnTo>
                  <a:lnTo>
                    <a:pt x="768896" y="28308"/>
                  </a:lnTo>
                  <a:lnTo>
                    <a:pt x="768896" y="123126"/>
                  </a:lnTo>
                  <a:lnTo>
                    <a:pt x="768896" y="698538"/>
                  </a:lnTo>
                  <a:lnTo>
                    <a:pt x="763155" y="726884"/>
                  </a:lnTo>
                  <a:lnTo>
                    <a:pt x="747534" y="750049"/>
                  </a:lnTo>
                  <a:lnTo>
                    <a:pt x="724369" y="765670"/>
                  </a:lnTo>
                  <a:lnTo>
                    <a:pt x="696023" y="771410"/>
                  </a:lnTo>
                  <a:lnTo>
                    <a:pt x="120599" y="771410"/>
                  </a:lnTo>
                  <a:lnTo>
                    <a:pt x="92252" y="765670"/>
                  </a:lnTo>
                  <a:lnTo>
                    <a:pt x="69100" y="750049"/>
                  </a:lnTo>
                  <a:lnTo>
                    <a:pt x="53467" y="726884"/>
                  </a:lnTo>
                  <a:lnTo>
                    <a:pt x="47739" y="698538"/>
                  </a:lnTo>
                  <a:lnTo>
                    <a:pt x="47739" y="123126"/>
                  </a:lnTo>
                  <a:lnTo>
                    <a:pt x="53467" y="94742"/>
                  </a:lnTo>
                  <a:lnTo>
                    <a:pt x="69088" y="71297"/>
                  </a:lnTo>
                  <a:lnTo>
                    <a:pt x="92252" y="54927"/>
                  </a:lnTo>
                  <a:lnTo>
                    <a:pt x="120599" y="47739"/>
                  </a:lnTo>
                  <a:lnTo>
                    <a:pt x="696023" y="47739"/>
                  </a:lnTo>
                  <a:lnTo>
                    <a:pt x="724369" y="53517"/>
                  </a:lnTo>
                  <a:lnTo>
                    <a:pt x="747534" y="69418"/>
                  </a:lnTo>
                  <a:lnTo>
                    <a:pt x="763155" y="93319"/>
                  </a:lnTo>
                  <a:lnTo>
                    <a:pt x="768896" y="123126"/>
                  </a:lnTo>
                  <a:lnTo>
                    <a:pt x="768896" y="28308"/>
                  </a:lnTo>
                  <a:lnTo>
                    <a:pt x="743877" y="11112"/>
                  </a:lnTo>
                  <a:lnTo>
                    <a:pt x="696023" y="0"/>
                  </a:lnTo>
                  <a:lnTo>
                    <a:pt x="120599" y="0"/>
                  </a:lnTo>
                  <a:lnTo>
                    <a:pt x="74193" y="9702"/>
                  </a:lnTo>
                  <a:lnTo>
                    <a:pt x="35801" y="36118"/>
                  </a:lnTo>
                  <a:lnTo>
                    <a:pt x="9652" y="75260"/>
                  </a:lnTo>
                  <a:lnTo>
                    <a:pt x="0" y="123126"/>
                  </a:lnTo>
                  <a:lnTo>
                    <a:pt x="0" y="698538"/>
                  </a:lnTo>
                  <a:lnTo>
                    <a:pt x="9652" y="744943"/>
                  </a:lnTo>
                  <a:lnTo>
                    <a:pt x="35801" y="783348"/>
                  </a:lnTo>
                  <a:lnTo>
                    <a:pt x="74193" y="809498"/>
                  </a:lnTo>
                  <a:lnTo>
                    <a:pt x="120599" y="819150"/>
                  </a:lnTo>
                  <a:lnTo>
                    <a:pt x="696023" y="819150"/>
                  </a:lnTo>
                  <a:lnTo>
                    <a:pt x="742467" y="809498"/>
                  </a:lnTo>
                  <a:lnTo>
                    <a:pt x="781138" y="783348"/>
                  </a:lnTo>
                  <a:lnTo>
                    <a:pt x="789495" y="771410"/>
                  </a:lnTo>
                  <a:lnTo>
                    <a:pt x="808037" y="744943"/>
                  </a:lnTo>
                  <a:lnTo>
                    <a:pt x="819150" y="698538"/>
                  </a:lnTo>
                  <a:lnTo>
                    <a:pt x="819150" y="1231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11125001" y="1084999"/>
              <a:ext cx="1771650" cy="1771650"/>
            </a:xfrm>
            <a:custGeom>
              <a:rect b="b" l="l" r="r" t="t"/>
              <a:pathLst>
                <a:path extrusionOk="0" h="1771650" w="1771650">
                  <a:moveTo>
                    <a:pt x="887074" y="1771649"/>
                  </a:moveTo>
                  <a:lnTo>
                    <a:pt x="0" y="884575"/>
                  </a:lnTo>
                  <a:lnTo>
                    <a:pt x="887073" y="0"/>
                  </a:lnTo>
                  <a:lnTo>
                    <a:pt x="1771649" y="884575"/>
                  </a:lnTo>
                  <a:lnTo>
                    <a:pt x="887074" y="1771649"/>
                  </a:lnTo>
                  <a:close/>
                </a:path>
              </a:pathLst>
            </a:custGeom>
            <a:solidFill>
              <a:srgbClr val="484B6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11604993" y="1562505"/>
              <a:ext cx="819150" cy="819150"/>
            </a:xfrm>
            <a:custGeom>
              <a:rect b="b" l="l" r="r" t="t"/>
              <a:pathLst>
                <a:path extrusionOk="0" h="819150" w="819150">
                  <a:moveTo>
                    <a:pt x="577926" y="409536"/>
                  </a:moveTo>
                  <a:lnTo>
                    <a:pt x="571919" y="364782"/>
                  </a:lnTo>
                  <a:lnTo>
                    <a:pt x="554939" y="324573"/>
                  </a:lnTo>
                  <a:lnTo>
                    <a:pt x="530186" y="292544"/>
                  </a:lnTo>
                  <a:lnTo>
                    <a:pt x="530186" y="409536"/>
                  </a:lnTo>
                  <a:lnTo>
                    <a:pt x="520877" y="455930"/>
                  </a:lnTo>
                  <a:lnTo>
                    <a:pt x="495325" y="494334"/>
                  </a:lnTo>
                  <a:lnTo>
                    <a:pt x="457047" y="520471"/>
                  </a:lnTo>
                  <a:lnTo>
                    <a:pt x="409575" y="530136"/>
                  </a:lnTo>
                  <a:lnTo>
                    <a:pt x="363169" y="520827"/>
                  </a:lnTo>
                  <a:lnTo>
                    <a:pt x="324777" y="495274"/>
                  </a:lnTo>
                  <a:lnTo>
                    <a:pt x="298627" y="456996"/>
                  </a:lnTo>
                  <a:lnTo>
                    <a:pt x="288963" y="409536"/>
                  </a:lnTo>
                  <a:lnTo>
                    <a:pt x="298272" y="363169"/>
                  </a:lnTo>
                  <a:lnTo>
                    <a:pt x="323824" y="325056"/>
                  </a:lnTo>
                  <a:lnTo>
                    <a:pt x="362102" y="299656"/>
                  </a:lnTo>
                  <a:lnTo>
                    <a:pt x="409575" y="291452"/>
                  </a:lnTo>
                  <a:lnTo>
                    <a:pt x="455980" y="300710"/>
                  </a:lnTo>
                  <a:lnTo>
                    <a:pt x="494385" y="325996"/>
                  </a:lnTo>
                  <a:lnTo>
                    <a:pt x="520522" y="363524"/>
                  </a:lnTo>
                  <a:lnTo>
                    <a:pt x="530186" y="409536"/>
                  </a:lnTo>
                  <a:lnTo>
                    <a:pt x="530186" y="292544"/>
                  </a:lnTo>
                  <a:lnTo>
                    <a:pt x="494538" y="264185"/>
                  </a:lnTo>
                  <a:lnTo>
                    <a:pt x="454329" y="247205"/>
                  </a:lnTo>
                  <a:lnTo>
                    <a:pt x="409575" y="241198"/>
                  </a:lnTo>
                  <a:lnTo>
                    <a:pt x="364820" y="247205"/>
                  </a:lnTo>
                  <a:lnTo>
                    <a:pt x="324612" y="264185"/>
                  </a:lnTo>
                  <a:lnTo>
                    <a:pt x="290537" y="290499"/>
                  </a:lnTo>
                  <a:lnTo>
                    <a:pt x="264210" y="324573"/>
                  </a:lnTo>
                  <a:lnTo>
                    <a:pt x="247230" y="364782"/>
                  </a:lnTo>
                  <a:lnTo>
                    <a:pt x="241223" y="409536"/>
                  </a:lnTo>
                  <a:lnTo>
                    <a:pt x="247230" y="454279"/>
                  </a:lnTo>
                  <a:lnTo>
                    <a:pt x="264210" y="494487"/>
                  </a:lnTo>
                  <a:lnTo>
                    <a:pt x="290537" y="528561"/>
                  </a:lnTo>
                  <a:lnTo>
                    <a:pt x="324612" y="554888"/>
                  </a:lnTo>
                  <a:lnTo>
                    <a:pt x="364820" y="571855"/>
                  </a:lnTo>
                  <a:lnTo>
                    <a:pt x="409575" y="577875"/>
                  </a:lnTo>
                  <a:lnTo>
                    <a:pt x="454329" y="571855"/>
                  </a:lnTo>
                  <a:lnTo>
                    <a:pt x="494538" y="554888"/>
                  </a:lnTo>
                  <a:lnTo>
                    <a:pt x="526580" y="530136"/>
                  </a:lnTo>
                  <a:lnTo>
                    <a:pt x="554939" y="494487"/>
                  </a:lnTo>
                  <a:lnTo>
                    <a:pt x="571919" y="454279"/>
                  </a:lnTo>
                  <a:lnTo>
                    <a:pt x="577926" y="409536"/>
                  </a:lnTo>
                  <a:close/>
                </a:path>
                <a:path extrusionOk="0" h="819150" w="819150">
                  <a:moveTo>
                    <a:pt x="723671" y="218579"/>
                  </a:moveTo>
                  <a:lnTo>
                    <a:pt x="713968" y="172186"/>
                  </a:lnTo>
                  <a:lnTo>
                    <a:pt x="695756" y="145719"/>
                  </a:lnTo>
                  <a:lnTo>
                    <a:pt x="687552" y="133794"/>
                  </a:lnTo>
                  <a:lnTo>
                    <a:pt x="673417" y="124358"/>
                  </a:lnTo>
                  <a:lnTo>
                    <a:pt x="673417" y="218579"/>
                  </a:lnTo>
                  <a:lnTo>
                    <a:pt x="673417" y="602996"/>
                  </a:lnTo>
                  <a:lnTo>
                    <a:pt x="667677" y="631342"/>
                  </a:lnTo>
                  <a:lnTo>
                    <a:pt x="652056" y="654494"/>
                  </a:lnTo>
                  <a:lnTo>
                    <a:pt x="628891" y="670128"/>
                  </a:lnTo>
                  <a:lnTo>
                    <a:pt x="600544" y="675855"/>
                  </a:lnTo>
                  <a:lnTo>
                    <a:pt x="216090" y="675855"/>
                  </a:lnTo>
                  <a:lnTo>
                    <a:pt x="187744" y="670128"/>
                  </a:lnTo>
                  <a:lnTo>
                    <a:pt x="164579" y="654494"/>
                  </a:lnTo>
                  <a:lnTo>
                    <a:pt x="148958" y="631342"/>
                  </a:lnTo>
                  <a:lnTo>
                    <a:pt x="143230" y="602996"/>
                  </a:lnTo>
                  <a:lnTo>
                    <a:pt x="143230" y="218579"/>
                  </a:lnTo>
                  <a:lnTo>
                    <a:pt x="148958" y="190246"/>
                  </a:lnTo>
                  <a:lnTo>
                    <a:pt x="164579" y="167081"/>
                  </a:lnTo>
                  <a:lnTo>
                    <a:pt x="187744" y="151460"/>
                  </a:lnTo>
                  <a:lnTo>
                    <a:pt x="216090" y="145719"/>
                  </a:lnTo>
                  <a:lnTo>
                    <a:pt x="600544" y="145719"/>
                  </a:lnTo>
                  <a:lnTo>
                    <a:pt x="628891" y="151460"/>
                  </a:lnTo>
                  <a:lnTo>
                    <a:pt x="652056" y="167081"/>
                  </a:lnTo>
                  <a:lnTo>
                    <a:pt x="667677" y="190246"/>
                  </a:lnTo>
                  <a:lnTo>
                    <a:pt x="673417" y="218579"/>
                  </a:lnTo>
                  <a:lnTo>
                    <a:pt x="673417" y="124358"/>
                  </a:lnTo>
                  <a:lnTo>
                    <a:pt x="648398" y="107645"/>
                  </a:lnTo>
                  <a:lnTo>
                    <a:pt x="600544" y="97980"/>
                  </a:lnTo>
                  <a:lnTo>
                    <a:pt x="216090" y="97980"/>
                  </a:lnTo>
                  <a:lnTo>
                    <a:pt x="169684" y="107645"/>
                  </a:lnTo>
                  <a:lnTo>
                    <a:pt x="131292" y="133794"/>
                  </a:lnTo>
                  <a:lnTo>
                    <a:pt x="105143" y="172186"/>
                  </a:lnTo>
                  <a:lnTo>
                    <a:pt x="95478" y="218579"/>
                  </a:lnTo>
                  <a:lnTo>
                    <a:pt x="95478" y="602996"/>
                  </a:lnTo>
                  <a:lnTo>
                    <a:pt x="105143" y="649401"/>
                  </a:lnTo>
                  <a:lnTo>
                    <a:pt x="131292" y="687793"/>
                  </a:lnTo>
                  <a:lnTo>
                    <a:pt x="169684" y="713930"/>
                  </a:lnTo>
                  <a:lnTo>
                    <a:pt x="216090" y="723595"/>
                  </a:lnTo>
                  <a:lnTo>
                    <a:pt x="600544" y="723595"/>
                  </a:lnTo>
                  <a:lnTo>
                    <a:pt x="646988" y="713930"/>
                  </a:lnTo>
                  <a:lnTo>
                    <a:pt x="685660" y="687793"/>
                  </a:lnTo>
                  <a:lnTo>
                    <a:pt x="694016" y="675855"/>
                  </a:lnTo>
                  <a:lnTo>
                    <a:pt x="712558" y="649401"/>
                  </a:lnTo>
                  <a:lnTo>
                    <a:pt x="723671" y="602996"/>
                  </a:lnTo>
                  <a:lnTo>
                    <a:pt x="723671" y="218579"/>
                  </a:lnTo>
                  <a:close/>
                </a:path>
                <a:path extrusionOk="0" h="819150" w="819150">
                  <a:moveTo>
                    <a:pt x="819150" y="120599"/>
                  </a:moveTo>
                  <a:lnTo>
                    <a:pt x="809840" y="74193"/>
                  </a:lnTo>
                  <a:lnTo>
                    <a:pt x="792226" y="47739"/>
                  </a:lnTo>
                  <a:lnTo>
                    <a:pt x="784288" y="35801"/>
                  </a:lnTo>
                  <a:lnTo>
                    <a:pt x="771410" y="27012"/>
                  </a:lnTo>
                  <a:lnTo>
                    <a:pt x="771410" y="120599"/>
                  </a:lnTo>
                  <a:lnTo>
                    <a:pt x="771410" y="700976"/>
                  </a:lnTo>
                  <a:lnTo>
                    <a:pt x="765670" y="729284"/>
                  </a:lnTo>
                  <a:lnTo>
                    <a:pt x="750049" y="752170"/>
                  </a:lnTo>
                  <a:lnTo>
                    <a:pt x="726884" y="767054"/>
                  </a:lnTo>
                  <a:lnTo>
                    <a:pt x="698538" y="771334"/>
                  </a:lnTo>
                  <a:lnTo>
                    <a:pt x="120611" y="771334"/>
                  </a:lnTo>
                  <a:lnTo>
                    <a:pt x="92265" y="765632"/>
                  </a:lnTo>
                  <a:lnTo>
                    <a:pt x="69100" y="750290"/>
                  </a:lnTo>
                  <a:lnTo>
                    <a:pt x="53479" y="727875"/>
                  </a:lnTo>
                  <a:lnTo>
                    <a:pt x="47739" y="700976"/>
                  </a:lnTo>
                  <a:lnTo>
                    <a:pt x="47739" y="120599"/>
                  </a:lnTo>
                  <a:lnTo>
                    <a:pt x="53479" y="92252"/>
                  </a:lnTo>
                  <a:lnTo>
                    <a:pt x="69100" y="69088"/>
                  </a:lnTo>
                  <a:lnTo>
                    <a:pt x="92265" y="53467"/>
                  </a:lnTo>
                  <a:lnTo>
                    <a:pt x="120611" y="47739"/>
                  </a:lnTo>
                  <a:lnTo>
                    <a:pt x="698538" y="47739"/>
                  </a:lnTo>
                  <a:lnTo>
                    <a:pt x="726884" y="53467"/>
                  </a:lnTo>
                  <a:lnTo>
                    <a:pt x="750049" y="69088"/>
                  </a:lnTo>
                  <a:lnTo>
                    <a:pt x="765670" y="92252"/>
                  </a:lnTo>
                  <a:lnTo>
                    <a:pt x="771410" y="120599"/>
                  </a:lnTo>
                  <a:lnTo>
                    <a:pt x="771410" y="27012"/>
                  </a:lnTo>
                  <a:lnTo>
                    <a:pt x="746010" y="9652"/>
                  </a:lnTo>
                  <a:lnTo>
                    <a:pt x="698538" y="0"/>
                  </a:lnTo>
                  <a:lnTo>
                    <a:pt x="120611" y="0"/>
                  </a:lnTo>
                  <a:lnTo>
                    <a:pt x="74206" y="9309"/>
                  </a:lnTo>
                  <a:lnTo>
                    <a:pt x="35801" y="34861"/>
                  </a:lnTo>
                  <a:lnTo>
                    <a:pt x="9664" y="73139"/>
                  </a:lnTo>
                  <a:lnTo>
                    <a:pt x="0" y="120599"/>
                  </a:lnTo>
                  <a:lnTo>
                    <a:pt x="0" y="700976"/>
                  </a:lnTo>
                  <a:lnTo>
                    <a:pt x="9309" y="747344"/>
                  </a:lnTo>
                  <a:lnTo>
                    <a:pt x="34861" y="785469"/>
                  </a:lnTo>
                  <a:lnTo>
                    <a:pt x="73139" y="810856"/>
                  </a:lnTo>
                  <a:lnTo>
                    <a:pt x="120611" y="819073"/>
                  </a:lnTo>
                  <a:lnTo>
                    <a:pt x="698538" y="819073"/>
                  </a:lnTo>
                  <a:lnTo>
                    <a:pt x="744943" y="809802"/>
                  </a:lnTo>
                  <a:lnTo>
                    <a:pt x="783348" y="784517"/>
                  </a:lnTo>
                  <a:lnTo>
                    <a:pt x="792530" y="771334"/>
                  </a:lnTo>
                  <a:lnTo>
                    <a:pt x="809498" y="746988"/>
                  </a:lnTo>
                  <a:lnTo>
                    <a:pt x="819150" y="700976"/>
                  </a:lnTo>
                  <a:lnTo>
                    <a:pt x="819150" y="1205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pic>
          <p:nvPicPr>
            <p:cNvPr id="480" name="Google Shape;480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135186" y="1755960"/>
              <a:ext cx="95483" cy="979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1" name="Google Shape;481;p32"/>
          <p:cNvSpPr txBox="1"/>
          <p:nvPr>
            <p:ph type="title"/>
          </p:nvPr>
        </p:nvSpPr>
        <p:spPr>
          <a:xfrm>
            <a:off x="1122632" y="1179091"/>
            <a:ext cx="2123870" cy="7090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Thanks!</a:t>
            </a:r>
            <a:endParaRPr sz="4600"/>
          </a:p>
        </p:txBody>
      </p:sp>
      <p:sp>
        <p:nvSpPr>
          <p:cNvPr id="482" name="Google Shape;482;p32"/>
          <p:cNvSpPr txBox="1"/>
          <p:nvPr/>
        </p:nvSpPr>
        <p:spPr>
          <a:xfrm>
            <a:off x="1471389" y="2353799"/>
            <a:ext cx="2336765" cy="1320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105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SimSun"/>
                <a:ea typeface="SimSun"/>
                <a:cs typeface="SimSun"/>
                <a:sym typeface="SimSun"/>
              </a:rPr>
              <a:t>Do you have any  questions?</a:t>
            </a:r>
            <a:endParaRPr sz="2500">
              <a:latin typeface="SimSun"/>
              <a:ea typeface="SimSun"/>
              <a:cs typeface="SimSun"/>
              <a:sym typeface="SimSun"/>
            </a:endParaRPr>
          </a:p>
          <a:p>
            <a:pPr indent="0" lvl="0" marL="0" marR="0" rtl="0" algn="ctr">
              <a:lnSpc>
                <a:spcPct val="100655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nabila.islam.borno@g.bracu. </a:t>
            </a:r>
            <a:r>
              <a:rPr lang="en" sz="15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 ac.bd.com</a:t>
            </a:r>
            <a:endParaRPr sz="15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3" name="Google Shape;483;p32"/>
          <p:cNvSpPr/>
          <p:nvPr/>
        </p:nvSpPr>
        <p:spPr>
          <a:xfrm>
            <a:off x="1142967" y="2246294"/>
            <a:ext cx="3012570" cy="47566"/>
          </a:xfrm>
          <a:custGeom>
            <a:rect b="b" l="l" r="r" t="t"/>
            <a:pathLst>
              <a:path extrusionOk="0" h="95250" w="6029325">
                <a:moveTo>
                  <a:pt x="6029324" y="95249"/>
                </a:moveTo>
                <a:lnTo>
                  <a:pt x="0" y="95249"/>
                </a:lnTo>
                <a:lnTo>
                  <a:pt x="0" y="0"/>
                </a:lnTo>
                <a:lnTo>
                  <a:pt x="6029324" y="0"/>
                </a:lnTo>
                <a:lnTo>
                  <a:pt x="6029324" y="95249"/>
                </a:lnTo>
                <a:close/>
              </a:path>
            </a:pathLst>
          </a:custGeom>
          <a:solidFill>
            <a:srgbClr val="6FB0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/>
          <p:nvPr/>
        </p:nvSpPr>
        <p:spPr>
          <a:xfrm>
            <a:off x="7921999" y="2950107"/>
            <a:ext cx="1215816" cy="1736169"/>
          </a:xfrm>
          <a:custGeom>
            <a:rect b="b" l="l" r="r" t="t"/>
            <a:pathLst>
              <a:path extrusionOk="0" h="3476625" w="2433319">
                <a:moveTo>
                  <a:pt x="1738312" y="3476624"/>
                </a:moveTo>
                <a:lnTo>
                  <a:pt x="0" y="1738312"/>
                </a:lnTo>
                <a:lnTo>
                  <a:pt x="1738312" y="0"/>
                </a:lnTo>
                <a:lnTo>
                  <a:pt x="2432998" y="694685"/>
                </a:lnTo>
                <a:lnTo>
                  <a:pt x="2432998" y="2781938"/>
                </a:lnTo>
                <a:lnTo>
                  <a:pt x="1738312" y="3476624"/>
                </a:lnTo>
                <a:close/>
              </a:path>
            </a:pathLst>
          </a:custGeom>
          <a:solidFill>
            <a:srgbClr val="484B6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97" name="Google Shape;97;p20"/>
          <p:cNvGrpSpPr/>
          <p:nvPr/>
        </p:nvGrpSpPr>
        <p:grpSpPr>
          <a:xfrm>
            <a:off x="4063428" y="4023782"/>
            <a:ext cx="1737164" cy="1113685"/>
            <a:chOff x="8132499" y="8057499"/>
            <a:chExt cx="3476740" cy="2230120"/>
          </a:xfrm>
        </p:grpSpPr>
        <p:sp>
          <p:nvSpPr>
            <p:cNvPr id="98" name="Google Shape;98;p20"/>
            <p:cNvSpPr/>
            <p:nvPr/>
          </p:nvSpPr>
          <p:spPr>
            <a:xfrm>
              <a:off x="8716814" y="8595250"/>
              <a:ext cx="2892425" cy="1692275"/>
            </a:xfrm>
            <a:custGeom>
              <a:rect b="b" l="l" r="r" t="t"/>
              <a:pathLst>
                <a:path extrusionOk="0" h="1692275" w="2892425">
                  <a:moveTo>
                    <a:pt x="2401122" y="1691748"/>
                  </a:moveTo>
                  <a:lnTo>
                    <a:pt x="0" y="1691748"/>
                  </a:lnTo>
                  <a:lnTo>
                    <a:pt x="1691748" y="0"/>
                  </a:lnTo>
                  <a:lnTo>
                    <a:pt x="2892309" y="1200560"/>
                  </a:lnTo>
                  <a:lnTo>
                    <a:pt x="2401122" y="1691748"/>
                  </a:lnTo>
                  <a:close/>
                </a:path>
              </a:pathLst>
            </a:custGeom>
            <a:solidFill>
              <a:srgbClr val="484B6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99" name="Google Shape;99;p20"/>
            <p:cNvSpPr/>
            <p:nvPr/>
          </p:nvSpPr>
          <p:spPr>
            <a:xfrm>
              <a:off x="8132499" y="8057499"/>
              <a:ext cx="2371725" cy="2230120"/>
            </a:xfrm>
            <a:custGeom>
              <a:rect b="b" l="l" r="r" t="t"/>
              <a:pathLst>
                <a:path extrusionOk="0" h="2230120" w="2371725">
                  <a:moveTo>
                    <a:pt x="774403" y="2229500"/>
                  </a:moveTo>
                  <a:lnTo>
                    <a:pt x="490625" y="2229500"/>
                  </a:lnTo>
                  <a:lnTo>
                    <a:pt x="0" y="1740812"/>
                  </a:lnTo>
                  <a:lnTo>
                    <a:pt x="1738312" y="0"/>
                  </a:lnTo>
                  <a:lnTo>
                    <a:pt x="2371108" y="632795"/>
                  </a:lnTo>
                  <a:lnTo>
                    <a:pt x="774403" y="2229500"/>
                  </a:lnTo>
                  <a:close/>
                </a:path>
              </a:pathLst>
            </a:custGeom>
            <a:solidFill>
              <a:srgbClr val="6FB0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100" name="Google Shape;100;p20"/>
          <p:cNvSpPr/>
          <p:nvPr/>
        </p:nvSpPr>
        <p:spPr>
          <a:xfrm>
            <a:off x="5945871" y="3445745"/>
            <a:ext cx="2884072" cy="1691457"/>
          </a:xfrm>
          <a:custGeom>
            <a:rect b="b" l="l" r="r" t="t"/>
            <a:pathLst>
              <a:path extrusionOk="0" h="3387090" w="5772150">
                <a:moveTo>
                  <a:pt x="5271438" y="3387000"/>
                </a:moveTo>
                <a:lnTo>
                  <a:pt x="501140" y="3387000"/>
                </a:lnTo>
                <a:lnTo>
                  <a:pt x="0" y="2886076"/>
                </a:lnTo>
                <a:lnTo>
                  <a:pt x="2887321" y="0"/>
                </a:lnTo>
                <a:lnTo>
                  <a:pt x="5772144" y="2886076"/>
                </a:lnTo>
                <a:lnTo>
                  <a:pt x="5271438" y="3387000"/>
                </a:lnTo>
                <a:close/>
              </a:path>
            </a:pathLst>
          </a:custGeom>
          <a:solidFill>
            <a:srgbClr val="6FB0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01" name="Google Shape;101;p20"/>
          <p:cNvSpPr/>
          <p:nvPr/>
        </p:nvSpPr>
        <p:spPr>
          <a:xfrm>
            <a:off x="0" y="0"/>
            <a:ext cx="1171397" cy="1251627"/>
          </a:xfrm>
          <a:custGeom>
            <a:rect b="b" l="l" r="r" t="t"/>
            <a:pathLst>
              <a:path extrusionOk="0" h="2506345" w="2344420">
                <a:moveTo>
                  <a:pt x="271009" y="2506009"/>
                </a:moveTo>
                <a:lnTo>
                  <a:pt x="0" y="2234836"/>
                </a:lnTo>
                <a:lnTo>
                  <a:pt x="0" y="0"/>
                </a:lnTo>
                <a:lnTo>
                  <a:pt x="1909362" y="0"/>
                </a:lnTo>
                <a:lnTo>
                  <a:pt x="2343947" y="434322"/>
                </a:lnTo>
                <a:lnTo>
                  <a:pt x="271009" y="2506009"/>
                </a:lnTo>
                <a:close/>
              </a:path>
            </a:pathLst>
          </a:custGeom>
          <a:solidFill>
            <a:srgbClr val="6FB0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102" name="Google Shape;102;p20"/>
          <p:cNvGrpSpPr/>
          <p:nvPr/>
        </p:nvGrpSpPr>
        <p:grpSpPr>
          <a:xfrm>
            <a:off x="4569083" y="0"/>
            <a:ext cx="4566106" cy="4684694"/>
            <a:chOff x="9144511" y="0"/>
            <a:chExt cx="9143487" cy="9380956"/>
          </a:xfrm>
        </p:grpSpPr>
        <p:pic>
          <p:nvPicPr>
            <p:cNvPr id="103" name="Google Shape;103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144511" y="4056564"/>
              <a:ext cx="5324392" cy="53243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809715" y="0"/>
              <a:ext cx="6478283" cy="740741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5" name="Google Shape;10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472" y="1777090"/>
            <a:ext cx="3902844" cy="307326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>
            <p:ph type="title"/>
          </p:nvPr>
        </p:nvSpPr>
        <p:spPr>
          <a:xfrm>
            <a:off x="1861917" y="97651"/>
            <a:ext cx="4248375" cy="9896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700">
            <a:spAutoFit/>
          </a:bodyPr>
          <a:lstStyle/>
          <a:p>
            <a:pPr indent="0" lvl="0" marL="0" marR="0" rtl="0" algn="ctr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Georgia"/>
                <a:ea typeface="Georgia"/>
                <a:cs typeface="Georgia"/>
                <a:sym typeface="Georgia"/>
              </a:rPr>
              <a:t>Title: A Comparative Study of  Business Intelligence and Artificial  Intelligence with Big Data Analytics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21"/>
          <p:cNvGrpSpPr/>
          <p:nvPr/>
        </p:nvGrpSpPr>
        <p:grpSpPr>
          <a:xfrm>
            <a:off x="5330048" y="5"/>
            <a:ext cx="3807725" cy="2707133"/>
            <a:chOff x="10667499" y="11"/>
            <a:chExt cx="7620738" cy="5420951"/>
          </a:xfrm>
        </p:grpSpPr>
        <p:sp>
          <p:nvSpPr>
            <p:cNvPr id="112" name="Google Shape;112;p21"/>
            <p:cNvSpPr/>
            <p:nvPr/>
          </p:nvSpPr>
          <p:spPr>
            <a:xfrm>
              <a:off x="11205248" y="11"/>
              <a:ext cx="7082790" cy="5093970"/>
            </a:xfrm>
            <a:custGeom>
              <a:rect b="b" l="l" r="r" t="t"/>
              <a:pathLst>
                <a:path extrusionOk="0" h="5093970" w="7082790">
                  <a:moveTo>
                    <a:pt x="2938869" y="3168307"/>
                  </a:moveTo>
                  <a:lnTo>
                    <a:pt x="1738312" y="1965248"/>
                  </a:lnTo>
                  <a:lnTo>
                    <a:pt x="0" y="3703561"/>
                  </a:lnTo>
                  <a:lnTo>
                    <a:pt x="1200556" y="4906619"/>
                  </a:lnTo>
                  <a:lnTo>
                    <a:pt x="2938869" y="3168307"/>
                  </a:lnTo>
                  <a:close/>
                </a:path>
                <a:path extrusionOk="0" h="5093970" w="7082790">
                  <a:moveTo>
                    <a:pt x="7082752" y="558787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11"/>
                  </a:lnTo>
                  <a:lnTo>
                    <a:pt x="5168963" y="5093424"/>
                  </a:lnTo>
                  <a:lnTo>
                    <a:pt x="7082752" y="3179635"/>
                  </a:lnTo>
                  <a:lnTo>
                    <a:pt x="7082752" y="558787"/>
                  </a:lnTo>
                  <a:close/>
                </a:path>
              </a:pathLst>
            </a:custGeom>
            <a:solidFill>
              <a:srgbClr val="6FB0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10667499" y="1430000"/>
              <a:ext cx="2371725" cy="2371725"/>
            </a:xfrm>
            <a:custGeom>
              <a:rect b="b" l="l" r="r" t="t"/>
              <a:pathLst>
                <a:path extrusionOk="0" h="2371725" w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16535002" y="3474687"/>
              <a:ext cx="1753235" cy="1946275"/>
            </a:xfrm>
            <a:custGeom>
              <a:rect b="b" l="l" r="r" t="t"/>
              <a:pathLst>
                <a:path extrusionOk="0" h="1946275" w="1753234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115" name="Google Shape;115;p21"/>
          <p:cNvGrpSpPr/>
          <p:nvPr/>
        </p:nvGrpSpPr>
        <p:grpSpPr>
          <a:xfrm>
            <a:off x="0" y="2028879"/>
            <a:ext cx="2306940" cy="3108470"/>
            <a:chOff x="0" y="4062768"/>
            <a:chExt cx="4617085" cy="6224615"/>
          </a:xfrm>
        </p:grpSpPr>
        <p:sp>
          <p:nvSpPr>
            <p:cNvPr id="116" name="Google Shape;116;p21"/>
            <p:cNvSpPr/>
            <p:nvPr/>
          </p:nvSpPr>
          <p:spPr>
            <a:xfrm>
              <a:off x="0" y="6801868"/>
              <a:ext cx="4617085" cy="3485515"/>
            </a:xfrm>
            <a:custGeom>
              <a:rect b="b" l="l" r="r" t="t"/>
              <a:pathLst>
                <a:path extrusionOk="0" h="3485515" w="4617085">
                  <a:moveTo>
                    <a:pt x="4354488" y="3485131"/>
                  </a:moveTo>
                  <a:lnTo>
                    <a:pt x="0" y="3485131"/>
                  </a:lnTo>
                  <a:lnTo>
                    <a:pt x="0" y="1391804"/>
                  </a:lnTo>
                  <a:lnTo>
                    <a:pt x="1392344" y="0"/>
                  </a:lnTo>
                  <a:lnTo>
                    <a:pt x="4616557" y="3222961"/>
                  </a:lnTo>
                  <a:lnTo>
                    <a:pt x="4354488" y="3485131"/>
                  </a:lnTo>
                  <a:close/>
                </a:path>
              </a:pathLst>
            </a:custGeom>
            <a:solidFill>
              <a:srgbClr val="484B6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0" y="4062768"/>
              <a:ext cx="1925955" cy="3851910"/>
            </a:xfrm>
            <a:custGeom>
              <a:rect b="b" l="l" r="r" t="t"/>
              <a:pathLst>
                <a:path extrusionOk="0" h="3851909" w="1925955">
                  <a:moveTo>
                    <a:pt x="0" y="3851849"/>
                  </a:moveTo>
                  <a:lnTo>
                    <a:pt x="0" y="0"/>
                  </a:lnTo>
                  <a:lnTo>
                    <a:pt x="1925924" y="1925924"/>
                  </a:lnTo>
                  <a:lnTo>
                    <a:pt x="0" y="3851849"/>
                  </a:lnTo>
                  <a:close/>
                </a:path>
              </a:pathLst>
            </a:custGeom>
            <a:solidFill>
              <a:srgbClr val="6FB0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pic>
          <p:nvPicPr>
            <p:cNvPr id="118" name="Google Shape;118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16890" y="4338521"/>
              <a:ext cx="133349" cy="133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16890" y="5576770"/>
              <a:ext cx="133349" cy="133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16890" y="7634170"/>
              <a:ext cx="133349" cy="1333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p21"/>
          <p:cNvSpPr txBox="1"/>
          <p:nvPr>
            <p:ph type="title"/>
          </p:nvPr>
        </p:nvSpPr>
        <p:spPr>
          <a:xfrm>
            <a:off x="3636125" y="281600"/>
            <a:ext cx="18444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0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Verdana"/>
                <a:ea typeface="Verdana"/>
                <a:cs typeface="Verdana"/>
                <a:sym typeface="Verdana"/>
              </a:rPr>
              <a:t>Abstract</a:t>
            </a:r>
            <a:endParaRPr sz="27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07051" y="1343689"/>
            <a:ext cx="66592" cy="6659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2167649" y="1231560"/>
            <a:ext cx="3242598" cy="35512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250">
            <a:spAutoFit/>
          </a:bodyPr>
          <a:lstStyle/>
          <a:p>
            <a:pPr indent="0" lvl="0" marL="0" marR="50800" rtl="0" algn="l">
              <a:lnSpc>
                <a:spcPct val="83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Business Intelligence (BI)  aims to increase the  timeliness and quality of data  for better decision-making.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76200" rtl="0" algn="l">
              <a:lnSpc>
                <a:spcPct val="990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BI helps analyze market  changes, consumer behavior,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83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and corporate capabilities.  Data mining extracts valuable  information from data, such  as clustering, data  summarization, and anomaly  detection.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1244600" rtl="0" algn="l">
              <a:lnSpc>
                <a:spcPct val="8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Advances in data  warehousing, data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368300" rtl="0" algn="l">
              <a:lnSpc>
                <a:spcPct val="993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purification, and hardware  have enriched the BI  environment.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3134010" y="1047907"/>
            <a:ext cx="2365320" cy="52323"/>
          </a:xfrm>
          <a:custGeom>
            <a:rect b="b" l="l" r="r" t="t"/>
            <a:pathLst>
              <a:path extrusionOk="0" h="104775" w="4733925">
                <a:moveTo>
                  <a:pt x="4733925" y="104775"/>
                </a:moveTo>
                <a:lnTo>
                  <a:pt x="0" y="104775"/>
                </a:lnTo>
                <a:lnTo>
                  <a:pt x="0" y="0"/>
                </a:lnTo>
                <a:lnTo>
                  <a:pt x="4733925" y="0"/>
                </a:lnTo>
                <a:lnTo>
                  <a:pt x="4733925" y="104775"/>
                </a:lnTo>
                <a:close/>
              </a:path>
            </a:pathLst>
          </a:custGeom>
          <a:solidFill>
            <a:srgbClr val="6FB0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125" name="Google Shape;125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42526" y="1658779"/>
            <a:ext cx="3182134" cy="3182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/>
          <p:nvPr/>
        </p:nvSpPr>
        <p:spPr>
          <a:xfrm>
            <a:off x="1643452" y="0"/>
            <a:ext cx="1693004" cy="846045"/>
          </a:xfrm>
          <a:custGeom>
            <a:rect b="b" l="l" r="r" t="t"/>
            <a:pathLst>
              <a:path extrusionOk="0" h="1694180" w="3388359">
                <a:moveTo>
                  <a:pt x="1694124" y="1694124"/>
                </a:moveTo>
                <a:lnTo>
                  <a:pt x="0" y="0"/>
                </a:lnTo>
                <a:lnTo>
                  <a:pt x="3388248" y="0"/>
                </a:lnTo>
                <a:lnTo>
                  <a:pt x="1694124" y="1694124"/>
                </a:lnTo>
                <a:close/>
              </a:path>
            </a:pathLst>
          </a:custGeom>
          <a:solidFill>
            <a:srgbClr val="6FB0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131" name="Google Shape;131;p22"/>
          <p:cNvGrpSpPr/>
          <p:nvPr/>
        </p:nvGrpSpPr>
        <p:grpSpPr>
          <a:xfrm>
            <a:off x="0" y="1576803"/>
            <a:ext cx="892824" cy="1736439"/>
            <a:chOff x="0" y="3157499"/>
            <a:chExt cx="1786889" cy="3477166"/>
          </a:xfrm>
        </p:grpSpPr>
        <p:sp>
          <p:nvSpPr>
            <p:cNvPr id="132" name="Google Shape;132;p22"/>
            <p:cNvSpPr/>
            <p:nvPr/>
          </p:nvSpPr>
          <p:spPr>
            <a:xfrm>
              <a:off x="0" y="3695250"/>
              <a:ext cx="1786889" cy="2939415"/>
            </a:xfrm>
            <a:custGeom>
              <a:rect b="b" l="l" r="r" t="t"/>
              <a:pathLst>
                <a:path extrusionOk="0" h="2939415" w="1786889">
                  <a:moveTo>
                    <a:pt x="48312" y="2938873"/>
                  </a:moveTo>
                  <a:lnTo>
                    <a:pt x="0" y="2890560"/>
                  </a:lnTo>
                  <a:lnTo>
                    <a:pt x="0" y="586063"/>
                  </a:lnTo>
                  <a:lnTo>
                    <a:pt x="586063" y="0"/>
                  </a:lnTo>
                  <a:lnTo>
                    <a:pt x="1786624" y="1200560"/>
                  </a:lnTo>
                  <a:lnTo>
                    <a:pt x="48312" y="2938873"/>
                  </a:lnTo>
                  <a:close/>
                </a:path>
              </a:pathLst>
            </a:custGeom>
            <a:solidFill>
              <a:srgbClr val="484B6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0" y="3157499"/>
              <a:ext cx="681355" cy="1314450"/>
            </a:xfrm>
            <a:custGeom>
              <a:rect b="b" l="l" r="r" t="t"/>
              <a:pathLst>
                <a:path extrusionOk="0" h="1314450" w="681355">
                  <a:moveTo>
                    <a:pt x="0" y="1313904"/>
                  </a:moveTo>
                  <a:lnTo>
                    <a:pt x="0" y="48312"/>
                  </a:lnTo>
                  <a:lnTo>
                    <a:pt x="48312" y="0"/>
                  </a:lnTo>
                  <a:lnTo>
                    <a:pt x="681108" y="632795"/>
                  </a:lnTo>
                  <a:lnTo>
                    <a:pt x="0" y="1313904"/>
                  </a:lnTo>
                  <a:close/>
                </a:path>
              </a:pathLst>
            </a:custGeom>
            <a:solidFill>
              <a:srgbClr val="6FB0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134" name="Google Shape;134;p22"/>
          <p:cNvGrpSpPr/>
          <p:nvPr/>
        </p:nvGrpSpPr>
        <p:grpSpPr>
          <a:xfrm>
            <a:off x="0" y="0"/>
            <a:ext cx="4255008" cy="5137157"/>
            <a:chOff x="0" y="0"/>
            <a:chExt cx="8515925" cy="10286999"/>
          </a:xfrm>
        </p:grpSpPr>
        <p:sp>
          <p:nvSpPr>
            <p:cNvPr id="135" name="Google Shape;135;p22"/>
            <p:cNvSpPr/>
            <p:nvPr/>
          </p:nvSpPr>
          <p:spPr>
            <a:xfrm>
              <a:off x="2067500" y="1714999"/>
              <a:ext cx="6448425" cy="6448425"/>
            </a:xfrm>
            <a:custGeom>
              <a:rect b="b" l="l" r="r" t="t"/>
              <a:pathLst>
                <a:path extrusionOk="0" h="6448425" w="6448425">
                  <a:moveTo>
                    <a:pt x="3224212" y="6448425"/>
                  </a:moveTo>
                  <a:lnTo>
                    <a:pt x="0" y="3225462"/>
                  </a:lnTo>
                  <a:lnTo>
                    <a:pt x="3224212" y="0"/>
                  </a:lnTo>
                  <a:lnTo>
                    <a:pt x="6448424" y="3225462"/>
                  </a:lnTo>
                  <a:lnTo>
                    <a:pt x="3224212" y="6448425"/>
                  </a:lnTo>
                  <a:close/>
                </a:path>
              </a:pathLst>
            </a:custGeom>
            <a:solidFill>
              <a:srgbClr val="484B6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36" name="Google Shape;136;p22"/>
            <p:cNvSpPr/>
            <p:nvPr/>
          </p:nvSpPr>
          <p:spPr>
            <a:xfrm>
              <a:off x="5477500" y="5512500"/>
              <a:ext cx="2990850" cy="2990850"/>
            </a:xfrm>
            <a:custGeom>
              <a:rect b="b" l="l" r="r" t="t"/>
              <a:pathLst>
                <a:path extrusionOk="0" h="2990850" w="2990850">
                  <a:moveTo>
                    <a:pt x="194729" y="2990850"/>
                  </a:moveTo>
                  <a:lnTo>
                    <a:pt x="0" y="2796120"/>
                  </a:lnTo>
                  <a:lnTo>
                    <a:pt x="2798616" y="0"/>
                  </a:lnTo>
                  <a:lnTo>
                    <a:pt x="2990850" y="192233"/>
                  </a:lnTo>
                  <a:lnTo>
                    <a:pt x="194729" y="2990850"/>
                  </a:lnTo>
                  <a:close/>
                </a:path>
              </a:pathLst>
            </a:custGeom>
            <a:solidFill>
              <a:srgbClr val="6FB0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pic>
          <p:nvPicPr>
            <p:cNvPr id="137" name="Google Shape;137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232015"/>
              <a:ext cx="5320567" cy="5054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4753499" cy="46155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Google Shape;139;p22"/>
          <p:cNvSpPr txBox="1"/>
          <p:nvPr>
            <p:ph type="title"/>
          </p:nvPr>
        </p:nvSpPr>
        <p:spPr>
          <a:xfrm>
            <a:off x="4850973" y="413175"/>
            <a:ext cx="19665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Introduction</a:t>
            </a:r>
            <a:endParaRPr sz="2300"/>
          </a:p>
        </p:txBody>
      </p:sp>
      <p:grpSp>
        <p:nvGrpSpPr>
          <p:cNvPr id="140" name="Google Shape;140;p22"/>
          <p:cNvGrpSpPr/>
          <p:nvPr/>
        </p:nvGrpSpPr>
        <p:grpSpPr>
          <a:xfrm>
            <a:off x="4856663" y="1322723"/>
            <a:ext cx="3458258" cy="3814434"/>
            <a:chOff x="9720071" y="2648711"/>
            <a:chExt cx="6925055" cy="7638287"/>
          </a:xfrm>
        </p:grpSpPr>
        <p:pic>
          <p:nvPicPr>
            <p:cNvPr id="141" name="Google Shape;141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720071" y="2648711"/>
              <a:ext cx="6925055" cy="76382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720071" y="2648711"/>
              <a:ext cx="6803135" cy="75559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22"/>
          <p:cNvSpPr/>
          <p:nvPr/>
        </p:nvSpPr>
        <p:spPr>
          <a:xfrm>
            <a:off x="4841848" y="1095645"/>
            <a:ext cx="1784698" cy="47566"/>
          </a:xfrm>
          <a:custGeom>
            <a:rect b="b" l="l" r="r" t="t"/>
            <a:pathLst>
              <a:path extrusionOk="0" h="95250" w="3571875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23"/>
          <p:cNvGrpSpPr/>
          <p:nvPr/>
        </p:nvGrpSpPr>
        <p:grpSpPr>
          <a:xfrm>
            <a:off x="5330048" y="5"/>
            <a:ext cx="3807725" cy="2707133"/>
            <a:chOff x="10667499" y="11"/>
            <a:chExt cx="7620738" cy="5420951"/>
          </a:xfrm>
        </p:grpSpPr>
        <p:sp>
          <p:nvSpPr>
            <p:cNvPr id="149" name="Google Shape;149;p23"/>
            <p:cNvSpPr/>
            <p:nvPr/>
          </p:nvSpPr>
          <p:spPr>
            <a:xfrm>
              <a:off x="11205248" y="11"/>
              <a:ext cx="7082790" cy="5093970"/>
            </a:xfrm>
            <a:custGeom>
              <a:rect b="b" l="l" r="r" t="t"/>
              <a:pathLst>
                <a:path extrusionOk="0" h="5093970" w="7082790">
                  <a:moveTo>
                    <a:pt x="2938869" y="3168307"/>
                  </a:moveTo>
                  <a:lnTo>
                    <a:pt x="1738312" y="1965248"/>
                  </a:lnTo>
                  <a:lnTo>
                    <a:pt x="0" y="3703561"/>
                  </a:lnTo>
                  <a:lnTo>
                    <a:pt x="1200556" y="4906619"/>
                  </a:lnTo>
                  <a:lnTo>
                    <a:pt x="2938869" y="3168307"/>
                  </a:lnTo>
                  <a:close/>
                </a:path>
                <a:path extrusionOk="0" h="5093970" w="7082790">
                  <a:moveTo>
                    <a:pt x="7082752" y="558787"/>
                  </a:moveTo>
                  <a:lnTo>
                    <a:pt x="6523952" y="0"/>
                  </a:lnTo>
                  <a:lnTo>
                    <a:pt x="3813962" y="0"/>
                  </a:lnTo>
                  <a:lnTo>
                    <a:pt x="1944751" y="1869211"/>
                  </a:lnTo>
                  <a:lnTo>
                    <a:pt x="5168963" y="5093424"/>
                  </a:lnTo>
                  <a:lnTo>
                    <a:pt x="7082752" y="3179635"/>
                  </a:lnTo>
                  <a:lnTo>
                    <a:pt x="7082752" y="558787"/>
                  </a:lnTo>
                  <a:close/>
                </a:path>
              </a:pathLst>
            </a:custGeom>
            <a:solidFill>
              <a:srgbClr val="6FB0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50" name="Google Shape;150;p23"/>
            <p:cNvSpPr/>
            <p:nvPr/>
          </p:nvSpPr>
          <p:spPr>
            <a:xfrm>
              <a:off x="10667499" y="1430000"/>
              <a:ext cx="2371725" cy="2371725"/>
            </a:xfrm>
            <a:custGeom>
              <a:rect b="b" l="l" r="r" t="t"/>
              <a:pathLst>
                <a:path extrusionOk="0" h="2371725" w="2371725">
                  <a:moveTo>
                    <a:pt x="632795" y="2371108"/>
                  </a:moveTo>
                  <a:lnTo>
                    <a:pt x="0" y="1738312"/>
                  </a:lnTo>
                  <a:lnTo>
                    <a:pt x="1738312" y="0"/>
                  </a:lnTo>
                  <a:lnTo>
                    <a:pt x="2371108" y="630294"/>
                  </a:lnTo>
                  <a:lnTo>
                    <a:pt x="632795" y="2371108"/>
                  </a:lnTo>
                  <a:close/>
                </a:path>
              </a:pathLst>
            </a:custGeom>
            <a:solidFill>
              <a:srgbClr val="484B6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51" name="Google Shape;151;p23"/>
            <p:cNvSpPr/>
            <p:nvPr/>
          </p:nvSpPr>
          <p:spPr>
            <a:xfrm>
              <a:off x="16535002" y="3474687"/>
              <a:ext cx="1753235" cy="1946275"/>
            </a:xfrm>
            <a:custGeom>
              <a:rect b="b" l="l" r="r" t="t"/>
              <a:pathLst>
                <a:path extrusionOk="0" h="1946275" w="1753234">
                  <a:moveTo>
                    <a:pt x="194729" y="1946162"/>
                  </a:moveTo>
                  <a:lnTo>
                    <a:pt x="0" y="1751433"/>
                  </a:lnTo>
                  <a:lnTo>
                    <a:pt x="1752996" y="0"/>
                  </a:lnTo>
                  <a:lnTo>
                    <a:pt x="1752996" y="386504"/>
                  </a:lnTo>
                  <a:lnTo>
                    <a:pt x="194729" y="1946162"/>
                  </a:lnTo>
                  <a:close/>
                </a:path>
              </a:pathLst>
            </a:custGeom>
            <a:solidFill>
              <a:srgbClr val="6FB0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152" name="Google Shape;152;p23"/>
          <p:cNvSpPr txBox="1"/>
          <p:nvPr>
            <p:ph type="title"/>
          </p:nvPr>
        </p:nvSpPr>
        <p:spPr>
          <a:xfrm>
            <a:off x="1772646" y="221825"/>
            <a:ext cx="44202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Business Intelligence (BI)</a:t>
            </a:r>
            <a:endParaRPr sz="2300"/>
          </a:p>
        </p:txBody>
      </p:sp>
      <p:sp>
        <p:nvSpPr>
          <p:cNvPr id="153" name="Google Shape;153;p23"/>
          <p:cNvSpPr txBox="1"/>
          <p:nvPr/>
        </p:nvSpPr>
        <p:spPr>
          <a:xfrm>
            <a:off x="1564850" y="1044400"/>
            <a:ext cx="3640200" cy="3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75">
            <a:spAutoFit/>
          </a:bodyPr>
          <a:lstStyle/>
          <a:p>
            <a:pPr indent="-330200" lvl="0" marL="457200" marR="215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Char char="●"/>
            </a:pPr>
            <a:r>
              <a:rPr lang="en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BI provides actionable  information to decision-  makers.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Char char="●"/>
            </a:pPr>
            <a:r>
              <a:rPr lang="en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Tools and strategies for  data collection, analysis,  and visualization aid  executive decision-  making.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Char char="●"/>
            </a:pPr>
            <a:r>
              <a:rPr lang="en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Customized reports and</a:t>
            </a:r>
            <a:r>
              <a:rPr lang="en" sz="160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dashboards are created to  deliver information  effectively.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-330200" lvl="0" marL="457200" marR="762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Verdana"/>
              <a:buChar char="●"/>
            </a:pPr>
            <a:r>
              <a:rPr lang="en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BI is a high-priority  investment in the  business world.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4" name="Google Shape;154;p23"/>
          <p:cNvSpPr/>
          <p:nvPr/>
        </p:nvSpPr>
        <p:spPr>
          <a:xfrm>
            <a:off x="2427048" y="864996"/>
            <a:ext cx="2641402" cy="57150"/>
          </a:xfrm>
          <a:custGeom>
            <a:rect b="b" l="l" r="r" t="t"/>
            <a:pathLst>
              <a:path extrusionOk="0" h="95250" w="4048125">
                <a:moveTo>
                  <a:pt x="4048124" y="95249"/>
                </a:moveTo>
                <a:lnTo>
                  <a:pt x="0" y="95249"/>
                </a:lnTo>
                <a:lnTo>
                  <a:pt x="0" y="0"/>
                </a:lnTo>
                <a:lnTo>
                  <a:pt x="4048124" y="0"/>
                </a:lnTo>
                <a:lnTo>
                  <a:pt x="4048124" y="95249"/>
                </a:lnTo>
                <a:close/>
              </a:path>
            </a:pathLst>
          </a:custGeom>
          <a:solidFill>
            <a:srgbClr val="6FB0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9613" y="1658778"/>
            <a:ext cx="3182134" cy="3182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/>
          <p:nvPr/>
        </p:nvSpPr>
        <p:spPr>
          <a:xfrm>
            <a:off x="1643452" y="0"/>
            <a:ext cx="1693004" cy="846045"/>
          </a:xfrm>
          <a:custGeom>
            <a:rect b="b" l="l" r="r" t="t"/>
            <a:pathLst>
              <a:path extrusionOk="0" h="1694180" w="3388359">
                <a:moveTo>
                  <a:pt x="1694124" y="1694124"/>
                </a:moveTo>
                <a:lnTo>
                  <a:pt x="0" y="0"/>
                </a:lnTo>
                <a:lnTo>
                  <a:pt x="3388248" y="0"/>
                </a:lnTo>
                <a:lnTo>
                  <a:pt x="1694124" y="1694124"/>
                </a:lnTo>
                <a:close/>
              </a:path>
            </a:pathLst>
          </a:custGeom>
          <a:solidFill>
            <a:srgbClr val="6FB0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161" name="Google Shape;161;p24"/>
          <p:cNvGrpSpPr/>
          <p:nvPr/>
        </p:nvGrpSpPr>
        <p:grpSpPr>
          <a:xfrm>
            <a:off x="0" y="1576803"/>
            <a:ext cx="892824" cy="1736439"/>
            <a:chOff x="0" y="3157499"/>
            <a:chExt cx="1786889" cy="3477166"/>
          </a:xfrm>
        </p:grpSpPr>
        <p:sp>
          <p:nvSpPr>
            <p:cNvPr id="162" name="Google Shape;162;p24"/>
            <p:cNvSpPr/>
            <p:nvPr/>
          </p:nvSpPr>
          <p:spPr>
            <a:xfrm>
              <a:off x="0" y="3695250"/>
              <a:ext cx="1786889" cy="2939415"/>
            </a:xfrm>
            <a:custGeom>
              <a:rect b="b" l="l" r="r" t="t"/>
              <a:pathLst>
                <a:path extrusionOk="0" h="2939415" w="1786889">
                  <a:moveTo>
                    <a:pt x="48312" y="2938873"/>
                  </a:moveTo>
                  <a:lnTo>
                    <a:pt x="0" y="2890560"/>
                  </a:lnTo>
                  <a:lnTo>
                    <a:pt x="0" y="586063"/>
                  </a:lnTo>
                  <a:lnTo>
                    <a:pt x="586063" y="0"/>
                  </a:lnTo>
                  <a:lnTo>
                    <a:pt x="1786624" y="1200560"/>
                  </a:lnTo>
                  <a:lnTo>
                    <a:pt x="48312" y="2938873"/>
                  </a:lnTo>
                  <a:close/>
                </a:path>
              </a:pathLst>
            </a:custGeom>
            <a:solidFill>
              <a:srgbClr val="484B6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63" name="Google Shape;163;p24"/>
            <p:cNvSpPr/>
            <p:nvPr/>
          </p:nvSpPr>
          <p:spPr>
            <a:xfrm>
              <a:off x="0" y="3157499"/>
              <a:ext cx="681355" cy="1314450"/>
            </a:xfrm>
            <a:custGeom>
              <a:rect b="b" l="l" r="r" t="t"/>
              <a:pathLst>
                <a:path extrusionOk="0" h="1314450" w="681355">
                  <a:moveTo>
                    <a:pt x="0" y="1313904"/>
                  </a:moveTo>
                  <a:lnTo>
                    <a:pt x="0" y="48312"/>
                  </a:lnTo>
                  <a:lnTo>
                    <a:pt x="48312" y="0"/>
                  </a:lnTo>
                  <a:lnTo>
                    <a:pt x="681108" y="632795"/>
                  </a:lnTo>
                  <a:lnTo>
                    <a:pt x="0" y="1313904"/>
                  </a:lnTo>
                  <a:close/>
                </a:path>
              </a:pathLst>
            </a:custGeom>
            <a:solidFill>
              <a:srgbClr val="6FB0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164" name="Google Shape;164;p24"/>
          <p:cNvGrpSpPr/>
          <p:nvPr/>
        </p:nvGrpSpPr>
        <p:grpSpPr>
          <a:xfrm>
            <a:off x="0" y="0"/>
            <a:ext cx="4255008" cy="5137157"/>
            <a:chOff x="0" y="0"/>
            <a:chExt cx="8515925" cy="10286999"/>
          </a:xfrm>
        </p:grpSpPr>
        <p:sp>
          <p:nvSpPr>
            <p:cNvPr id="165" name="Google Shape;165;p24"/>
            <p:cNvSpPr/>
            <p:nvPr/>
          </p:nvSpPr>
          <p:spPr>
            <a:xfrm>
              <a:off x="2067500" y="1714999"/>
              <a:ext cx="6448425" cy="6448425"/>
            </a:xfrm>
            <a:custGeom>
              <a:rect b="b" l="l" r="r" t="t"/>
              <a:pathLst>
                <a:path extrusionOk="0" h="6448425" w="6448425">
                  <a:moveTo>
                    <a:pt x="3224212" y="6448425"/>
                  </a:moveTo>
                  <a:lnTo>
                    <a:pt x="0" y="3225462"/>
                  </a:lnTo>
                  <a:lnTo>
                    <a:pt x="3224212" y="0"/>
                  </a:lnTo>
                  <a:lnTo>
                    <a:pt x="6448424" y="3225462"/>
                  </a:lnTo>
                  <a:lnTo>
                    <a:pt x="3224212" y="6448425"/>
                  </a:lnTo>
                  <a:close/>
                </a:path>
              </a:pathLst>
            </a:custGeom>
            <a:solidFill>
              <a:srgbClr val="484B6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5477500" y="5512500"/>
              <a:ext cx="2990850" cy="2990850"/>
            </a:xfrm>
            <a:custGeom>
              <a:rect b="b" l="l" r="r" t="t"/>
              <a:pathLst>
                <a:path extrusionOk="0" h="2990850" w="2990850">
                  <a:moveTo>
                    <a:pt x="194729" y="2990850"/>
                  </a:moveTo>
                  <a:lnTo>
                    <a:pt x="0" y="2796120"/>
                  </a:lnTo>
                  <a:lnTo>
                    <a:pt x="2798616" y="0"/>
                  </a:lnTo>
                  <a:lnTo>
                    <a:pt x="2990850" y="192233"/>
                  </a:lnTo>
                  <a:lnTo>
                    <a:pt x="194729" y="2990850"/>
                  </a:lnTo>
                  <a:close/>
                </a:path>
              </a:pathLst>
            </a:custGeom>
            <a:solidFill>
              <a:srgbClr val="6FB0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pic>
          <p:nvPicPr>
            <p:cNvPr id="167" name="Google Shape;167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5232015"/>
              <a:ext cx="5320567" cy="5054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4753499" cy="46155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24"/>
          <p:cNvSpPr txBox="1"/>
          <p:nvPr>
            <p:ph type="title"/>
          </p:nvPr>
        </p:nvSpPr>
        <p:spPr>
          <a:xfrm>
            <a:off x="4735374" y="631140"/>
            <a:ext cx="30099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Machine Learning (ML)</a:t>
            </a:r>
            <a:endParaRPr sz="2300"/>
          </a:p>
        </p:txBody>
      </p:sp>
      <p:sp>
        <p:nvSpPr>
          <p:cNvPr id="170" name="Google Shape;170;p24"/>
          <p:cNvSpPr/>
          <p:nvPr/>
        </p:nvSpPr>
        <p:spPr>
          <a:xfrm>
            <a:off x="4720371" y="1326733"/>
            <a:ext cx="1784698" cy="47566"/>
          </a:xfrm>
          <a:custGeom>
            <a:rect b="b" l="l" r="r" t="t"/>
            <a:pathLst>
              <a:path extrusionOk="0" h="95250" w="3571875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171" name="Google Shape;17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07355" y="1910164"/>
            <a:ext cx="66593" cy="66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07355" y="2661711"/>
            <a:ext cx="66593" cy="66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07355" y="3418015"/>
            <a:ext cx="66593" cy="6659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/>
        </p:nvSpPr>
        <p:spPr>
          <a:xfrm>
            <a:off x="4766615" y="1794419"/>
            <a:ext cx="4203956" cy="22711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75">
            <a:spAutoFit/>
          </a:bodyPr>
          <a:lstStyle/>
          <a:p>
            <a:pPr indent="0" lvl="0" marL="0" marR="0" rtl="0" algn="l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ML is a subset of AI focused on teaching  machines to solve problems through  historical examples.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50800" rtl="0" algn="l">
              <a:lnSpc>
                <a:spcPct val="1205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Various ML techniques include decision  trees, support vector machines, and  Naive Bayes.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16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ML is a growing technology in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165100" rtl="0" algn="l">
              <a:lnSpc>
                <a:spcPct val="118181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automating complex decision-making  processes.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25"/>
          <p:cNvGrpSpPr/>
          <p:nvPr/>
        </p:nvGrpSpPr>
        <p:grpSpPr>
          <a:xfrm>
            <a:off x="2641" y="0"/>
            <a:ext cx="9133753" cy="5137327"/>
            <a:chOff x="5286" y="0"/>
            <a:chExt cx="18278474" cy="10286999"/>
          </a:xfrm>
        </p:grpSpPr>
        <p:pic>
          <p:nvPicPr>
            <p:cNvPr id="180" name="Google Shape;180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86" y="123050"/>
              <a:ext cx="18278474" cy="10163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25"/>
            <p:cNvSpPr/>
            <p:nvPr/>
          </p:nvSpPr>
          <p:spPr>
            <a:xfrm>
              <a:off x="9849868" y="1266202"/>
              <a:ext cx="6448425" cy="6448425"/>
            </a:xfrm>
            <a:custGeom>
              <a:rect b="b" l="l" r="r" t="t"/>
              <a:pathLst>
                <a:path extrusionOk="0" h="6448425" w="6448425">
                  <a:moveTo>
                    <a:pt x="3224212" y="6448424"/>
                  </a:moveTo>
                  <a:lnTo>
                    <a:pt x="0" y="3222962"/>
                  </a:lnTo>
                  <a:lnTo>
                    <a:pt x="3224212" y="0"/>
                  </a:lnTo>
                  <a:lnTo>
                    <a:pt x="6448424" y="3222961"/>
                  </a:lnTo>
                  <a:lnTo>
                    <a:pt x="3224212" y="6448424"/>
                  </a:lnTo>
                  <a:close/>
                </a:path>
              </a:pathLst>
            </a:custGeom>
            <a:solidFill>
              <a:srgbClr val="484B6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7159244" y="0"/>
              <a:ext cx="6448425" cy="3677285"/>
            </a:xfrm>
            <a:custGeom>
              <a:rect b="b" l="l" r="r" t="t"/>
              <a:pathLst>
                <a:path extrusionOk="0" h="3677285" w="6448425">
                  <a:moveTo>
                    <a:pt x="3224212" y="3677229"/>
                  </a:moveTo>
                  <a:lnTo>
                    <a:pt x="0" y="453017"/>
                  </a:lnTo>
                  <a:lnTo>
                    <a:pt x="453017" y="0"/>
                  </a:lnTo>
                  <a:lnTo>
                    <a:pt x="5995407" y="0"/>
                  </a:lnTo>
                  <a:lnTo>
                    <a:pt x="6448424" y="453017"/>
                  </a:lnTo>
                  <a:lnTo>
                    <a:pt x="3224212" y="3677229"/>
                  </a:lnTo>
                  <a:close/>
                </a:path>
              </a:pathLst>
            </a:custGeom>
            <a:solidFill>
              <a:srgbClr val="6FB0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11205275" y="2896"/>
              <a:ext cx="7077075" cy="10277475"/>
            </a:xfrm>
            <a:custGeom>
              <a:rect b="b" l="l" r="r" t="t"/>
              <a:pathLst>
                <a:path extrusionOk="0" h="10277475" w="7077075">
                  <a:moveTo>
                    <a:pt x="7077074" y="10277474"/>
                  </a:moveTo>
                  <a:lnTo>
                    <a:pt x="0" y="10277474"/>
                  </a:lnTo>
                  <a:lnTo>
                    <a:pt x="0" y="0"/>
                  </a:lnTo>
                  <a:lnTo>
                    <a:pt x="7077074" y="0"/>
                  </a:lnTo>
                  <a:lnTo>
                    <a:pt x="7077074" y="10277474"/>
                  </a:lnTo>
                  <a:close/>
                </a:path>
              </a:pathLst>
            </a:custGeom>
            <a:solidFill>
              <a:srgbClr val="28293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184" name="Google Shape;184;p25"/>
          <p:cNvSpPr txBox="1"/>
          <p:nvPr>
            <p:ph type="title"/>
          </p:nvPr>
        </p:nvSpPr>
        <p:spPr>
          <a:xfrm>
            <a:off x="6515752" y="548456"/>
            <a:ext cx="19056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Deep Learning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5996337" y="1207604"/>
            <a:ext cx="31029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00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Deep learning, a subtype of ML,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simulates human brain</a:t>
            </a:r>
            <a:r>
              <a:rPr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data  processing.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27940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It uses neural networks and can  process vast amounts of data.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It's gaining popularity in various  industries for its capabilities.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Char char="●"/>
            </a:pPr>
            <a:r>
              <a:rPr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Hardware resources like GPUs play  a significant role in deep learning.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26"/>
          <p:cNvGrpSpPr/>
          <p:nvPr/>
        </p:nvGrpSpPr>
        <p:grpSpPr>
          <a:xfrm>
            <a:off x="8357289" y="4189725"/>
            <a:ext cx="613936" cy="613605"/>
            <a:chOff x="16726186" y="8389794"/>
            <a:chExt cx="1228725" cy="1228725"/>
          </a:xfrm>
        </p:grpSpPr>
        <p:sp>
          <p:nvSpPr>
            <p:cNvPr id="191" name="Google Shape;191;p26"/>
            <p:cNvSpPr/>
            <p:nvPr/>
          </p:nvSpPr>
          <p:spPr>
            <a:xfrm>
              <a:off x="16726186" y="8389794"/>
              <a:ext cx="1228725" cy="1228725"/>
            </a:xfrm>
            <a:custGeom>
              <a:rect b="b" l="l" r="r" t="t"/>
              <a:pathLst>
                <a:path extrusionOk="0" h="1228725" w="1228725">
                  <a:moveTo>
                    <a:pt x="614157" y="1228309"/>
                  </a:moveTo>
                  <a:lnTo>
                    <a:pt x="568981" y="1226645"/>
                  </a:lnTo>
                  <a:lnTo>
                    <a:pt x="524041" y="1221661"/>
                  </a:lnTo>
                  <a:lnTo>
                    <a:pt x="479589" y="1213385"/>
                  </a:lnTo>
                  <a:lnTo>
                    <a:pt x="435876" y="1201863"/>
                  </a:lnTo>
                  <a:lnTo>
                    <a:pt x="393128" y="1187157"/>
                  </a:lnTo>
                  <a:lnTo>
                    <a:pt x="351570" y="1169343"/>
                  </a:lnTo>
                  <a:lnTo>
                    <a:pt x="311435" y="1148520"/>
                  </a:lnTo>
                  <a:lnTo>
                    <a:pt x="272949" y="1124804"/>
                  </a:lnTo>
                  <a:lnTo>
                    <a:pt x="236311" y="1098323"/>
                  </a:lnTo>
                  <a:lnTo>
                    <a:pt x="201713" y="1069213"/>
                  </a:lnTo>
                  <a:lnTo>
                    <a:pt x="169351" y="1037636"/>
                  </a:lnTo>
                  <a:lnTo>
                    <a:pt x="139406" y="1003770"/>
                  </a:lnTo>
                  <a:lnTo>
                    <a:pt x="112033" y="967793"/>
                  </a:lnTo>
                  <a:lnTo>
                    <a:pt x="87376" y="929893"/>
                  </a:lnTo>
                  <a:lnTo>
                    <a:pt x="65574" y="890281"/>
                  </a:lnTo>
                  <a:lnTo>
                    <a:pt x="46749" y="849180"/>
                  </a:lnTo>
                  <a:lnTo>
                    <a:pt x="30998" y="806807"/>
                  </a:lnTo>
                  <a:lnTo>
                    <a:pt x="18404" y="763381"/>
                  </a:lnTo>
                  <a:lnTo>
                    <a:pt x="9040" y="719147"/>
                  </a:lnTo>
                  <a:lnTo>
                    <a:pt x="2957" y="674352"/>
                  </a:lnTo>
                  <a:lnTo>
                    <a:pt x="185" y="629231"/>
                  </a:lnTo>
                  <a:lnTo>
                    <a:pt x="0" y="614154"/>
                  </a:lnTo>
                  <a:lnTo>
                    <a:pt x="185" y="599078"/>
                  </a:lnTo>
                  <a:lnTo>
                    <a:pt x="2957" y="553957"/>
                  </a:lnTo>
                  <a:lnTo>
                    <a:pt x="9040" y="509161"/>
                  </a:lnTo>
                  <a:lnTo>
                    <a:pt x="18404" y="464927"/>
                  </a:lnTo>
                  <a:lnTo>
                    <a:pt x="30998" y="421500"/>
                  </a:lnTo>
                  <a:lnTo>
                    <a:pt x="46749" y="379127"/>
                  </a:lnTo>
                  <a:lnTo>
                    <a:pt x="65574" y="338027"/>
                  </a:lnTo>
                  <a:lnTo>
                    <a:pt x="87376" y="298415"/>
                  </a:lnTo>
                  <a:lnTo>
                    <a:pt x="112033" y="260515"/>
                  </a:lnTo>
                  <a:lnTo>
                    <a:pt x="139406" y="224539"/>
                  </a:lnTo>
                  <a:lnTo>
                    <a:pt x="169351" y="190673"/>
                  </a:lnTo>
                  <a:lnTo>
                    <a:pt x="201713" y="159095"/>
                  </a:lnTo>
                  <a:lnTo>
                    <a:pt x="236311" y="129985"/>
                  </a:lnTo>
                  <a:lnTo>
                    <a:pt x="272949" y="103503"/>
                  </a:lnTo>
                  <a:lnTo>
                    <a:pt x="311435" y="79788"/>
                  </a:lnTo>
                  <a:lnTo>
                    <a:pt x="351570" y="58964"/>
                  </a:lnTo>
                  <a:lnTo>
                    <a:pt x="393128" y="41150"/>
                  </a:lnTo>
                  <a:lnTo>
                    <a:pt x="435877" y="26445"/>
                  </a:lnTo>
                  <a:lnTo>
                    <a:pt x="479589" y="14923"/>
                  </a:lnTo>
                  <a:lnTo>
                    <a:pt x="524041" y="6647"/>
                  </a:lnTo>
                  <a:lnTo>
                    <a:pt x="568982" y="1664"/>
                  </a:lnTo>
                  <a:lnTo>
                    <a:pt x="614157" y="0"/>
                  </a:lnTo>
                  <a:lnTo>
                    <a:pt x="629234" y="185"/>
                  </a:lnTo>
                  <a:lnTo>
                    <a:pt x="674354" y="2957"/>
                  </a:lnTo>
                  <a:lnTo>
                    <a:pt x="719149" y="9040"/>
                  </a:lnTo>
                  <a:lnTo>
                    <a:pt x="763384" y="18405"/>
                  </a:lnTo>
                  <a:lnTo>
                    <a:pt x="806811" y="30999"/>
                  </a:lnTo>
                  <a:lnTo>
                    <a:pt x="849184" y="46749"/>
                  </a:lnTo>
                  <a:lnTo>
                    <a:pt x="890284" y="65574"/>
                  </a:lnTo>
                  <a:lnTo>
                    <a:pt x="929896" y="87375"/>
                  </a:lnTo>
                  <a:lnTo>
                    <a:pt x="967797" y="112033"/>
                  </a:lnTo>
                  <a:lnTo>
                    <a:pt x="1003774" y="139407"/>
                  </a:lnTo>
                  <a:lnTo>
                    <a:pt x="1037639" y="169351"/>
                  </a:lnTo>
                  <a:lnTo>
                    <a:pt x="1069217" y="201713"/>
                  </a:lnTo>
                  <a:lnTo>
                    <a:pt x="1098328" y="236310"/>
                  </a:lnTo>
                  <a:lnTo>
                    <a:pt x="1124809" y="272947"/>
                  </a:lnTo>
                  <a:lnTo>
                    <a:pt x="1148525" y="311434"/>
                  </a:lnTo>
                  <a:lnTo>
                    <a:pt x="1169349" y="351568"/>
                  </a:lnTo>
                  <a:lnTo>
                    <a:pt x="1187163" y="393126"/>
                  </a:lnTo>
                  <a:lnTo>
                    <a:pt x="1201869" y="435875"/>
                  </a:lnTo>
                  <a:lnTo>
                    <a:pt x="1213391" y="479587"/>
                  </a:lnTo>
                  <a:lnTo>
                    <a:pt x="1221667" y="524039"/>
                  </a:lnTo>
                  <a:lnTo>
                    <a:pt x="1226651" y="568979"/>
                  </a:lnTo>
                  <a:lnTo>
                    <a:pt x="1228314" y="614154"/>
                  </a:lnTo>
                  <a:lnTo>
                    <a:pt x="1228130" y="629231"/>
                  </a:lnTo>
                  <a:lnTo>
                    <a:pt x="1225357" y="674352"/>
                  </a:lnTo>
                  <a:lnTo>
                    <a:pt x="1219273" y="719146"/>
                  </a:lnTo>
                  <a:lnTo>
                    <a:pt x="1209909" y="763381"/>
                  </a:lnTo>
                  <a:lnTo>
                    <a:pt x="1197315" y="806807"/>
                  </a:lnTo>
                  <a:lnTo>
                    <a:pt x="1181563" y="849180"/>
                  </a:lnTo>
                  <a:lnTo>
                    <a:pt x="1162739" y="890281"/>
                  </a:lnTo>
                  <a:lnTo>
                    <a:pt x="1140936" y="929893"/>
                  </a:lnTo>
                  <a:lnTo>
                    <a:pt x="1116279" y="967793"/>
                  </a:lnTo>
                  <a:lnTo>
                    <a:pt x="1088906" y="1003770"/>
                  </a:lnTo>
                  <a:lnTo>
                    <a:pt x="1058961" y="1037635"/>
                  </a:lnTo>
                  <a:lnTo>
                    <a:pt x="1026599" y="1069212"/>
                  </a:lnTo>
                  <a:lnTo>
                    <a:pt x="992002" y="1098323"/>
                  </a:lnTo>
                  <a:lnTo>
                    <a:pt x="955363" y="1124804"/>
                  </a:lnTo>
                  <a:lnTo>
                    <a:pt x="916877" y="1148519"/>
                  </a:lnTo>
                  <a:lnTo>
                    <a:pt x="876742" y="1169343"/>
                  </a:lnTo>
                  <a:lnTo>
                    <a:pt x="835184" y="1187157"/>
                  </a:lnTo>
                  <a:lnTo>
                    <a:pt x="792437" y="1201863"/>
                  </a:lnTo>
                  <a:lnTo>
                    <a:pt x="748723" y="1213385"/>
                  </a:lnTo>
                  <a:lnTo>
                    <a:pt x="704272" y="1221661"/>
                  </a:lnTo>
                  <a:lnTo>
                    <a:pt x="659332" y="1226645"/>
                  </a:lnTo>
                  <a:lnTo>
                    <a:pt x="614157" y="1228309"/>
                  </a:lnTo>
                  <a:close/>
                </a:path>
              </a:pathLst>
            </a:custGeom>
            <a:solidFill>
              <a:srgbClr val="17C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16726186" y="8679805"/>
              <a:ext cx="1228725" cy="938530"/>
            </a:xfrm>
            <a:custGeom>
              <a:rect b="b" l="l" r="r" t="t"/>
              <a:pathLst>
                <a:path extrusionOk="0" h="938529" w="1228725">
                  <a:moveTo>
                    <a:pt x="614157" y="938298"/>
                  </a:moveTo>
                  <a:lnTo>
                    <a:pt x="566160" y="936451"/>
                  </a:lnTo>
                  <a:lnTo>
                    <a:pt x="519174" y="930999"/>
                  </a:lnTo>
                  <a:lnTo>
                    <a:pt x="473334" y="922078"/>
                  </a:lnTo>
                  <a:lnTo>
                    <a:pt x="428779" y="909827"/>
                  </a:lnTo>
                  <a:lnTo>
                    <a:pt x="385643" y="894381"/>
                  </a:lnTo>
                  <a:lnTo>
                    <a:pt x="344064" y="875876"/>
                  </a:lnTo>
                  <a:lnTo>
                    <a:pt x="304177" y="854449"/>
                  </a:lnTo>
                  <a:lnTo>
                    <a:pt x="266121" y="830238"/>
                  </a:lnTo>
                  <a:lnTo>
                    <a:pt x="230030" y="803377"/>
                  </a:lnTo>
                  <a:lnTo>
                    <a:pt x="196043" y="774004"/>
                  </a:lnTo>
                  <a:lnTo>
                    <a:pt x="164294" y="742256"/>
                  </a:lnTo>
                  <a:lnTo>
                    <a:pt x="134921" y="708268"/>
                  </a:lnTo>
                  <a:lnTo>
                    <a:pt x="108061" y="672178"/>
                  </a:lnTo>
                  <a:lnTo>
                    <a:pt x="83849" y="634122"/>
                  </a:lnTo>
                  <a:lnTo>
                    <a:pt x="62422" y="594236"/>
                  </a:lnTo>
                  <a:lnTo>
                    <a:pt x="43917" y="552657"/>
                  </a:lnTo>
                  <a:lnTo>
                    <a:pt x="28471" y="509521"/>
                  </a:lnTo>
                  <a:lnTo>
                    <a:pt x="16220" y="464965"/>
                  </a:lnTo>
                  <a:lnTo>
                    <a:pt x="7299" y="419126"/>
                  </a:lnTo>
                  <a:lnTo>
                    <a:pt x="1847" y="372140"/>
                  </a:lnTo>
                  <a:lnTo>
                    <a:pt x="0" y="324144"/>
                  </a:lnTo>
                  <a:lnTo>
                    <a:pt x="2051" y="273647"/>
                  </a:lnTo>
                  <a:lnTo>
                    <a:pt x="8097" y="224287"/>
                  </a:lnTo>
                  <a:lnTo>
                    <a:pt x="17975" y="176220"/>
                  </a:lnTo>
                  <a:lnTo>
                    <a:pt x="31523" y="129602"/>
                  </a:lnTo>
                  <a:lnTo>
                    <a:pt x="48576" y="84589"/>
                  </a:lnTo>
                  <a:lnTo>
                    <a:pt x="68973" y="41336"/>
                  </a:lnTo>
                  <a:lnTo>
                    <a:pt x="92550" y="0"/>
                  </a:lnTo>
                  <a:lnTo>
                    <a:pt x="119045" y="39118"/>
                  </a:lnTo>
                  <a:lnTo>
                    <a:pt x="148387" y="76014"/>
                  </a:lnTo>
                  <a:lnTo>
                    <a:pt x="180418" y="110529"/>
                  </a:lnTo>
                  <a:lnTo>
                    <a:pt x="214982" y="142505"/>
                  </a:lnTo>
                  <a:lnTo>
                    <a:pt x="251921" y="171784"/>
                  </a:lnTo>
                  <a:lnTo>
                    <a:pt x="291080" y="198210"/>
                  </a:lnTo>
                  <a:lnTo>
                    <a:pt x="332301" y="221624"/>
                  </a:lnTo>
                  <a:lnTo>
                    <a:pt x="375428" y="241868"/>
                  </a:lnTo>
                  <a:lnTo>
                    <a:pt x="420304" y="258785"/>
                  </a:lnTo>
                  <a:lnTo>
                    <a:pt x="466771" y="272217"/>
                  </a:lnTo>
                  <a:lnTo>
                    <a:pt x="514674" y="282007"/>
                  </a:lnTo>
                  <a:lnTo>
                    <a:pt x="563854" y="287997"/>
                  </a:lnTo>
                  <a:lnTo>
                    <a:pt x="614157" y="290028"/>
                  </a:lnTo>
                  <a:lnTo>
                    <a:pt x="664459" y="287996"/>
                  </a:lnTo>
                  <a:lnTo>
                    <a:pt x="713640" y="282006"/>
                  </a:lnTo>
                  <a:lnTo>
                    <a:pt x="761543" y="272215"/>
                  </a:lnTo>
                  <a:lnTo>
                    <a:pt x="808010" y="258781"/>
                  </a:lnTo>
                  <a:lnTo>
                    <a:pt x="852886" y="241863"/>
                  </a:lnTo>
                  <a:lnTo>
                    <a:pt x="896012" y="221617"/>
                  </a:lnTo>
                  <a:lnTo>
                    <a:pt x="937234" y="198203"/>
                  </a:lnTo>
                  <a:lnTo>
                    <a:pt x="976392" y="171776"/>
                  </a:lnTo>
                  <a:lnTo>
                    <a:pt x="1013332" y="142497"/>
                  </a:lnTo>
                  <a:lnTo>
                    <a:pt x="1047896" y="110521"/>
                  </a:lnTo>
                  <a:lnTo>
                    <a:pt x="1079927" y="76008"/>
                  </a:lnTo>
                  <a:lnTo>
                    <a:pt x="1109268" y="39115"/>
                  </a:lnTo>
                  <a:lnTo>
                    <a:pt x="1135763" y="0"/>
                  </a:lnTo>
                  <a:lnTo>
                    <a:pt x="1159341" y="41337"/>
                  </a:lnTo>
                  <a:lnTo>
                    <a:pt x="1179738" y="84592"/>
                  </a:lnTo>
                  <a:lnTo>
                    <a:pt x="1196791" y="129608"/>
                  </a:lnTo>
                  <a:lnTo>
                    <a:pt x="1210338" y="176227"/>
                  </a:lnTo>
                  <a:lnTo>
                    <a:pt x="1220216" y="224294"/>
                  </a:lnTo>
                  <a:lnTo>
                    <a:pt x="1226263" y="273652"/>
                  </a:lnTo>
                  <a:lnTo>
                    <a:pt x="1228314" y="324144"/>
                  </a:lnTo>
                  <a:lnTo>
                    <a:pt x="1226467" y="372140"/>
                  </a:lnTo>
                  <a:lnTo>
                    <a:pt x="1221014" y="419126"/>
                  </a:lnTo>
                  <a:lnTo>
                    <a:pt x="1212094" y="464965"/>
                  </a:lnTo>
                  <a:lnTo>
                    <a:pt x="1199843" y="509521"/>
                  </a:lnTo>
                  <a:lnTo>
                    <a:pt x="1184396" y="552657"/>
                  </a:lnTo>
                  <a:lnTo>
                    <a:pt x="1165892" y="594236"/>
                  </a:lnTo>
                  <a:lnTo>
                    <a:pt x="1144465" y="634122"/>
                  </a:lnTo>
                  <a:lnTo>
                    <a:pt x="1120253" y="672178"/>
                  </a:lnTo>
                  <a:lnTo>
                    <a:pt x="1093392" y="708269"/>
                  </a:lnTo>
                  <a:lnTo>
                    <a:pt x="1064020" y="742256"/>
                  </a:lnTo>
                  <a:lnTo>
                    <a:pt x="1032271" y="774005"/>
                  </a:lnTo>
                  <a:lnTo>
                    <a:pt x="998283" y="803377"/>
                  </a:lnTo>
                  <a:lnTo>
                    <a:pt x="962193" y="830238"/>
                  </a:lnTo>
                  <a:lnTo>
                    <a:pt x="924136" y="854450"/>
                  </a:lnTo>
                  <a:lnTo>
                    <a:pt x="884250" y="875876"/>
                  </a:lnTo>
                  <a:lnTo>
                    <a:pt x="842671" y="894381"/>
                  </a:lnTo>
                  <a:lnTo>
                    <a:pt x="799535" y="909827"/>
                  </a:lnTo>
                  <a:lnTo>
                    <a:pt x="754979" y="922078"/>
                  </a:lnTo>
                  <a:lnTo>
                    <a:pt x="709140" y="930999"/>
                  </a:lnTo>
                  <a:lnTo>
                    <a:pt x="662154" y="936451"/>
                  </a:lnTo>
                  <a:lnTo>
                    <a:pt x="614157" y="938298"/>
                  </a:lnTo>
                  <a:close/>
                </a:path>
              </a:pathLst>
            </a:custGeom>
            <a:solidFill>
              <a:srgbClr val="00877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193" name="Google Shape;193;p26"/>
          <p:cNvGrpSpPr/>
          <p:nvPr/>
        </p:nvGrpSpPr>
        <p:grpSpPr>
          <a:xfrm>
            <a:off x="4538572" y="304926"/>
            <a:ext cx="886797" cy="886318"/>
            <a:chOff x="9083447" y="610605"/>
            <a:chExt cx="1774825" cy="1774825"/>
          </a:xfrm>
        </p:grpSpPr>
        <p:sp>
          <p:nvSpPr>
            <p:cNvPr id="194" name="Google Shape;194;p26"/>
            <p:cNvSpPr/>
            <p:nvPr/>
          </p:nvSpPr>
          <p:spPr>
            <a:xfrm>
              <a:off x="9083447" y="610605"/>
              <a:ext cx="1774825" cy="1774825"/>
            </a:xfrm>
            <a:custGeom>
              <a:rect b="b" l="l" r="r" t="t"/>
              <a:pathLst>
                <a:path extrusionOk="0" h="1774825" w="1774825">
                  <a:moveTo>
                    <a:pt x="1774203" y="1774196"/>
                  </a:moveTo>
                  <a:lnTo>
                    <a:pt x="0" y="1774196"/>
                  </a:lnTo>
                  <a:lnTo>
                    <a:pt x="0" y="0"/>
                  </a:lnTo>
                  <a:lnTo>
                    <a:pt x="1774203" y="0"/>
                  </a:lnTo>
                  <a:lnTo>
                    <a:pt x="1774203" y="1774196"/>
                  </a:lnTo>
                  <a:close/>
                </a:path>
              </a:pathLst>
            </a:custGeom>
            <a:solidFill>
              <a:srgbClr val="17C8B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9083447" y="610605"/>
              <a:ext cx="1774825" cy="1774825"/>
            </a:xfrm>
            <a:custGeom>
              <a:rect b="b" l="l" r="r" t="t"/>
              <a:pathLst>
                <a:path extrusionOk="0" h="1774825" w="1774825">
                  <a:moveTo>
                    <a:pt x="0" y="1774196"/>
                  </a:moveTo>
                  <a:lnTo>
                    <a:pt x="0" y="0"/>
                  </a:lnTo>
                  <a:lnTo>
                    <a:pt x="1774203" y="0"/>
                  </a:lnTo>
                  <a:lnTo>
                    <a:pt x="0" y="1774196"/>
                  </a:lnTo>
                  <a:close/>
                </a:path>
              </a:pathLst>
            </a:custGeom>
            <a:solidFill>
              <a:srgbClr val="00877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196" name="Google Shape;196;p26"/>
          <p:cNvSpPr/>
          <p:nvPr/>
        </p:nvSpPr>
        <p:spPr>
          <a:xfrm>
            <a:off x="8306151" y="1668015"/>
            <a:ext cx="589823" cy="510545"/>
          </a:xfrm>
          <a:custGeom>
            <a:rect b="b" l="l" r="r" t="t"/>
            <a:pathLst>
              <a:path extrusionOk="0" h="1022350" w="1180465">
                <a:moveTo>
                  <a:pt x="1180039" y="1021943"/>
                </a:moveTo>
                <a:lnTo>
                  <a:pt x="0" y="1021943"/>
                </a:lnTo>
                <a:lnTo>
                  <a:pt x="590019" y="0"/>
                </a:lnTo>
                <a:lnTo>
                  <a:pt x="1180039" y="1021943"/>
                </a:lnTo>
                <a:close/>
              </a:path>
            </a:pathLst>
          </a:custGeom>
          <a:solidFill>
            <a:srgbClr val="8BA1B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197" name="Google Shape;197;p26"/>
          <p:cNvGrpSpPr/>
          <p:nvPr/>
        </p:nvGrpSpPr>
        <p:grpSpPr>
          <a:xfrm>
            <a:off x="7419665" y="321963"/>
            <a:ext cx="920780" cy="920249"/>
            <a:chOff x="14849636" y="644721"/>
            <a:chExt cx="1842839" cy="1842770"/>
          </a:xfrm>
        </p:grpSpPr>
        <p:sp>
          <p:nvSpPr>
            <p:cNvPr id="198" name="Google Shape;198;p26"/>
            <p:cNvSpPr/>
            <p:nvPr/>
          </p:nvSpPr>
          <p:spPr>
            <a:xfrm>
              <a:off x="14849705" y="644721"/>
              <a:ext cx="1842770" cy="1842770"/>
            </a:xfrm>
            <a:custGeom>
              <a:rect b="b" l="l" r="r" t="t"/>
              <a:pathLst>
                <a:path extrusionOk="0" h="1842770" w="1842769">
                  <a:moveTo>
                    <a:pt x="909841" y="1842358"/>
                  </a:moveTo>
                  <a:lnTo>
                    <a:pt x="842110" y="1839030"/>
                  </a:lnTo>
                  <a:lnTo>
                    <a:pt x="774802" y="1830729"/>
                  </a:lnTo>
                  <a:lnTo>
                    <a:pt x="708293" y="1817499"/>
                  </a:lnTo>
                  <a:lnTo>
                    <a:pt x="642932" y="1799412"/>
                  </a:lnTo>
                  <a:lnTo>
                    <a:pt x="579083" y="1776566"/>
                  </a:lnTo>
                  <a:lnTo>
                    <a:pt x="517085" y="1749084"/>
                  </a:lnTo>
                  <a:lnTo>
                    <a:pt x="457279" y="1717117"/>
                  </a:lnTo>
                  <a:lnTo>
                    <a:pt x="399983" y="1680836"/>
                  </a:lnTo>
                  <a:lnTo>
                    <a:pt x="345515" y="1640440"/>
                  </a:lnTo>
                  <a:lnTo>
                    <a:pt x="294164" y="1596144"/>
                  </a:lnTo>
                  <a:lnTo>
                    <a:pt x="246213" y="1548193"/>
                  </a:lnTo>
                  <a:lnTo>
                    <a:pt x="201918" y="1496842"/>
                  </a:lnTo>
                  <a:lnTo>
                    <a:pt x="161521" y="1442374"/>
                  </a:lnTo>
                  <a:lnTo>
                    <a:pt x="125239" y="1385079"/>
                  </a:lnTo>
                  <a:lnTo>
                    <a:pt x="93272" y="1325273"/>
                  </a:lnTo>
                  <a:lnTo>
                    <a:pt x="65790" y="1263275"/>
                  </a:lnTo>
                  <a:lnTo>
                    <a:pt x="42945" y="1199426"/>
                  </a:lnTo>
                  <a:lnTo>
                    <a:pt x="24857" y="1134066"/>
                  </a:lnTo>
                  <a:lnTo>
                    <a:pt x="11628" y="1067556"/>
                  </a:lnTo>
                  <a:lnTo>
                    <a:pt x="3327" y="1000250"/>
                  </a:lnTo>
                  <a:lnTo>
                    <a:pt x="0" y="932519"/>
                  </a:lnTo>
                  <a:lnTo>
                    <a:pt x="208" y="898606"/>
                  </a:lnTo>
                  <a:lnTo>
                    <a:pt x="4367" y="830919"/>
                  </a:lnTo>
                  <a:lnTo>
                    <a:pt x="13493" y="763721"/>
                  </a:lnTo>
                  <a:lnTo>
                    <a:pt x="27537" y="697377"/>
                  </a:lnTo>
                  <a:lnTo>
                    <a:pt x="46425" y="632245"/>
                  </a:lnTo>
                  <a:lnTo>
                    <a:pt x="70053" y="568680"/>
                  </a:lnTo>
                  <a:lnTo>
                    <a:pt x="98293" y="507025"/>
                  </a:lnTo>
                  <a:lnTo>
                    <a:pt x="130992" y="447615"/>
                  </a:lnTo>
                  <a:lnTo>
                    <a:pt x="167973" y="390771"/>
                  </a:lnTo>
                  <a:lnTo>
                    <a:pt x="209036" y="336801"/>
                  </a:lnTo>
                  <a:lnTo>
                    <a:pt x="253958" y="285999"/>
                  </a:lnTo>
                  <a:lnTo>
                    <a:pt x="302494" y="238639"/>
                  </a:lnTo>
                  <a:lnTo>
                    <a:pt x="354385" y="194978"/>
                  </a:lnTo>
                  <a:lnTo>
                    <a:pt x="409345" y="155252"/>
                  </a:lnTo>
                  <a:lnTo>
                    <a:pt x="467080" y="119677"/>
                  </a:lnTo>
                  <a:lnTo>
                    <a:pt x="527275" y="88446"/>
                  </a:lnTo>
                  <a:lnTo>
                    <a:pt x="589605" y="61727"/>
                  </a:lnTo>
                  <a:lnTo>
                    <a:pt x="653731" y="39667"/>
                  </a:lnTo>
                  <a:lnTo>
                    <a:pt x="719307" y="22383"/>
                  </a:lnTo>
                  <a:lnTo>
                    <a:pt x="785976" y="9970"/>
                  </a:lnTo>
                  <a:lnTo>
                    <a:pt x="853378" y="2496"/>
                  </a:lnTo>
                  <a:lnTo>
                    <a:pt x="921147" y="0"/>
                  </a:lnTo>
                  <a:lnTo>
                    <a:pt x="955054" y="624"/>
                  </a:lnTo>
                  <a:lnTo>
                    <a:pt x="1022687" y="5613"/>
                  </a:lnTo>
                  <a:lnTo>
                    <a:pt x="1089765" y="15563"/>
                  </a:lnTo>
                  <a:lnTo>
                    <a:pt x="1155934" y="30421"/>
                  </a:lnTo>
                  <a:lnTo>
                    <a:pt x="1220828" y="50106"/>
                  </a:lnTo>
                  <a:lnTo>
                    <a:pt x="1284100" y="74513"/>
                  </a:lnTo>
                  <a:lnTo>
                    <a:pt x="1345403" y="103507"/>
                  </a:lnTo>
                  <a:lnTo>
                    <a:pt x="1404408" y="136934"/>
                  </a:lnTo>
                  <a:lnTo>
                    <a:pt x="1460793" y="174608"/>
                  </a:lnTo>
                  <a:lnTo>
                    <a:pt x="1514256" y="216331"/>
                  </a:lnTo>
                  <a:lnTo>
                    <a:pt x="1564503" y="261872"/>
                  </a:lnTo>
                  <a:lnTo>
                    <a:pt x="1611265" y="310987"/>
                  </a:lnTo>
                  <a:lnTo>
                    <a:pt x="1654285" y="363407"/>
                  </a:lnTo>
                  <a:lnTo>
                    <a:pt x="1693333" y="418853"/>
                  </a:lnTo>
                  <a:lnTo>
                    <a:pt x="1728197" y="477018"/>
                  </a:lnTo>
                  <a:lnTo>
                    <a:pt x="1758688" y="537593"/>
                  </a:lnTo>
                  <a:lnTo>
                    <a:pt x="1784639" y="600244"/>
                  </a:lnTo>
                  <a:lnTo>
                    <a:pt x="1805912" y="664638"/>
                  </a:lnTo>
                  <a:lnTo>
                    <a:pt x="1822389" y="730419"/>
                  </a:lnTo>
                  <a:lnTo>
                    <a:pt x="1833983" y="797236"/>
                  </a:lnTo>
                  <a:lnTo>
                    <a:pt x="1840631" y="864723"/>
                  </a:lnTo>
                  <a:lnTo>
                    <a:pt x="1842365" y="921213"/>
                  </a:lnTo>
                  <a:lnTo>
                    <a:pt x="1841741" y="955120"/>
                  </a:lnTo>
                  <a:lnTo>
                    <a:pt x="1836752" y="1022752"/>
                  </a:lnTo>
                  <a:lnTo>
                    <a:pt x="1826800" y="1089831"/>
                  </a:lnTo>
                  <a:lnTo>
                    <a:pt x="1811942" y="1156000"/>
                  </a:lnTo>
                  <a:lnTo>
                    <a:pt x="1792257" y="1220893"/>
                  </a:lnTo>
                  <a:lnTo>
                    <a:pt x="1767850" y="1284165"/>
                  </a:lnTo>
                  <a:lnTo>
                    <a:pt x="1738856" y="1345467"/>
                  </a:lnTo>
                  <a:lnTo>
                    <a:pt x="1705429" y="1404473"/>
                  </a:lnTo>
                  <a:lnTo>
                    <a:pt x="1667754" y="1460858"/>
                  </a:lnTo>
                  <a:lnTo>
                    <a:pt x="1626032" y="1514321"/>
                  </a:lnTo>
                  <a:lnTo>
                    <a:pt x="1580491" y="1564567"/>
                  </a:lnTo>
                  <a:lnTo>
                    <a:pt x="1531375" y="1611329"/>
                  </a:lnTo>
                  <a:lnTo>
                    <a:pt x="1478955" y="1654349"/>
                  </a:lnTo>
                  <a:lnTo>
                    <a:pt x="1423509" y="1693398"/>
                  </a:lnTo>
                  <a:lnTo>
                    <a:pt x="1365344" y="1728261"/>
                  </a:lnTo>
                  <a:lnTo>
                    <a:pt x="1304768" y="1758752"/>
                  </a:lnTo>
                  <a:lnTo>
                    <a:pt x="1242117" y="1784703"/>
                  </a:lnTo>
                  <a:lnTo>
                    <a:pt x="1177723" y="1805975"/>
                  </a:lnTo>
                  <a:lnTo>
                    <a:pt x="1111942" y="1822453"/>
                  </a:lnTo>
                  <a:lnTo>
                    <a:pt x="1045124" y="1834047"/>
                  </a:lnTo>
                  <a:lnTo>
                    <a:pt x="977638" y="1840694"/>
                  </a:lnTo>
                  <a:lnTo>
                    <a:pt x="909841" y="1842358"/>
                  </a:lnTo>
                  <a:close/>
                </a:path>
              </a:pathLst>
            </a:custGeom>
            <a:solidFill>
              <a:srgbClr val="ED698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14849636" y="644739"/>
              <a:ext cx="1697355" cy="1793239"/>
            </a:xfrm>
            <a:custGeom>
              <a:rect b="b" l="l" r="r" t="t"/>
              <a:pathLst>
                <a:path extrusionOk="0" h="1793239" w="1697355">
                  <a:moveTo>
                    <a:pt x="622936" y="1792790"/>
                  </a:moveTo>
                  <a:lnTo>
                    <a:pt x="578188" y="1776160"/>
                  </a:lnTo>
                  <a:lnTo>
                    <a:pt x="534568" y="1757315"/>
                  </a:lnTo>
                  <a:lnTo>
                    <a:pt x="492145" y="1736323"/>
                  </a:lnTo>
                  <a:lnTo>
                    <a:pt x="450989" y="1713254"/>
                  </a:lnTo>
                  <a:lnTo>
                    <a:pt x="411167" y="1688175"/>
                  </a:lnTo>
                  <a:lnTo>
                    <a:pt x="372750" y="1661155"/>
                  </a:lnTo>
                  <a:lnTo>
                    <a:pt x="335807" y="1632264"/>
                  </a:lnTo>
                  <a:lnTo>
                    <a:pt x="300405" y="1601569"/>
                  </a:lnTo>
                  <a:lnTo>
                    <a:pt x="266614" y="1569140"/>
                  </a:lnTo>
                  <a:lnTo>
                    <a:pt x="234504" y="1535044"/>
                  </a:lnTo>
                  <a:lnTo>
                    <a:pt x="204143" y="1499351"/>
                  </a:lnTo>
                  <a:lnTo>
                    <a:pt x="175600" y="1462129"/>
                  </a:lnTo>
                  <a:lnTo>
                    <a:pt x="148943" y="1423447"/>
                  </a:lnTo>
                  <a:lnTo>
                    <a:pt x="124243" y="1383374"/>
                  </a:lnTo>
                  <a:lnTo>
                    <a:pt x="101568" y="1341978"/>
                  </a:lnTo>
                  <a:lnTo>
                    <a:pt x="80987" y="1299328"/>
                  </a:lnTo>
                  <a:lnTo>
                    <a:pt x="62569" y="1255492"/>
                  </a:lnTo>
                  <a:lnTo>
                    <a:pt x="46383" y="1210539"/>
                  </a:lnTo>
                  <a:lnTo>
                    <a:pt x="32498" y="1164538"/>
                  </a:lnTo>
                  <a:lnTo>
                    <a:pt x="20982" y="1117558"/>
                  </a:lnTo>
                  <a:lnTo>
                    <a:pt x="11906" y="1069667"/>
                  </a:lnTo>
                  <a:lnTo>
                    <a:pt x="5337" y="1020933"/>
                  </a:lnTo>
                  <a:lnTo>
                    <a:pt x="1345" y="971426"/>
                  </a:lnTo>
                  <a:lnTo>
                    <a:pt x="0" y="921213"/>
                  </a:lnTo>
                  <a:lnTo>
                    <a:pt x="1198" y="873809"/>
                  </a:lnTo>
                  <a:lnTo>
                    <a:pt x="4756" y="827028"/>
                  </a:lnTo>
                  <a:lnTo>
                    <a:pt x="10614" y="780926"/>
                  </a:lnTo>
                  <a:lnTo>
                    <a:pt x="18715" y="735562"/>
                  </a:lnTo>
                  <a:lnTo>
                    <a:pt x="29002" y="690994"/>
                  </a:lnTo>
                  <a:lnTo>
                    <a:pt x="41416" y="647279"/>
                  </a:lnTo>
                  <a:lnTo>
                    <a:pt x="55899" y="604476"/>
                  </a:lnTo>
                  <a:lnTo>
                    <a:pt x="72393" y="562643"/>
                  </a:lnTo>
                  <a:lnTo>
                    <a:pt x="90842" y="521837"/>
                  </a:lnTo>
                  <a:lnTo>
                    <a:pt x="111185" y="482116"/>
                  </a:lnTo>
                  <a:lnTo>
                    <a:pt x="133367" y="443539"/>
                  </a:lnTo>
                  <a:lnTo>
                    <a:pt x="157329" y="406162"/>
                  </a:lnTo>
                  <a:lnTo>
                    <a:pt x="183013" y="370044"/>
                  </a:lnTo>
                  <a:lnTo>
                    <a:pt x="210361" y="335243"/>
                  </a:lnTo>
                  <a:lnTo>
                    <a:pt x="239315" y="301817"/>
                  </a:lnTo>
                  <a:lnTo>
                    <a:pt x="269818" y="269824"/>
                  </a:lnTo>
                  <a:lnTo>
                    <a:pt x="301811" y="239321"/>
                  </a:lnTo>
                  <a:lnTo>
                    <a:pt x="335237" y="210366"/>
                  </a:lnTo>
                  <a:lnTo>
                    <a:pt x="370038" y="183017"/>
                  </a:lnTo>
                  <a:lnTo>
                    <a:pt x="406155" y="157333"/>
                  </a:lnTo>
                  <a:lnTo>
                    <a:pt x="443532" y="133371"/>
                  </a:lnTo>
                  <a:lnTo>
                    <a:pt x="482110" y="111189"/>
                  </a:lnTo>
                  <a:lnTo>
                    <a:pt x="521831" y="90844"/>
                  </a:lnTo>
                  <a:lnTo>
                    <a:pt x="562638" y="72396"/>
                  </a:lnTo>
                  <a:lnTo>
                    <a:pt x="604471" y="55901"/>
                  </a:lnTo>
                  <a:lnTo>
                    <a:pt x="647275" y="41417"/>
                  </a:lnTo>
                  <a:lnTo>
                    <a:pt x="690990" y="29003"/>
                  </a:lnTo>
                  <a:lnTo>
                    <a:pt x="735559" y="18716"/>
                  </a:lnTo>
                  <a:lnTo>
                    <a:pt x="780925" y="10614"/>
                  </a:lnTo>
                  <a:lnTo>
                    <a:pt x="827028" y="4756"/>
                  </a:lnTo>
                  <a:lnTo>
                    <a:pt x="873811" y="1198"/>
                  </a:lnTo>
                  <a:lnTo>
                    <a:pt x="921217" y="0"/>
                  </a:lnTo>
                  <a:lnTo>
                    <a:pt x="972348" y="1396"/>
                  </a:lnTo>
                  <a:lnTo>
                    <a:pt x="1022745" y="5535"/>
                  </a:lnTo>
                  <a:lnTo>
                    <a:pt x="1072336" y="12346"/>
                  </a:lnTo>
                  <a:lnTo>
                    <a:pt x="1121049" y="21754"/>
                  </a:lnTo>
                  <a:lnTo>
                    <a:pt x="1168812" y="33687"/>
                  </a:lnTo>
                  <a:lnTo>
                    <a:pt x="1215552" y="48071"/>
                  </a:lnTo>
                  <a:lnTo>
                    <a:pt x="1261196" y="64834"/>
                  </a:lnTo>
                  <a:lnTo>
                    <a:pt x="1305673" y="83903"/>
                  </a:lnTo>
                  <a:lnTo>
                    <a:pt x="1348910" y="105204"/>
                  </a:lnTo>
                  <a:lnTo>
                    <a:pt x="1390835" y="128665"/>
                  </a:lnTo>
                  <a:lnTo>
                    <a:pt x="1431375" y="154212"/>
                  </a:lnTo>
                  <a:lnTo>
                    <a:pt x="1470458" y="181773"/>
                  </a:lnTo>
                  <a:lnTo>
                    <a:pt x="1508012" y="211274"/>
                  </a:lnTo>
                  <a:lnTo>
                    <a:pt x="1543965" y="242643"/>
                  </a:lnTo>
                  <a:lnTo>
                    <a:pt x="1578244" y="275807"/>
                  </a:lnTo>
                  <a:lnTo>
                    <a:pt x="1610776" y="310692"/>
                  </a:lnTo>
                  <a:lnTo>
                    <a:pt x="1641491" y="347225"/>
                  </a:lnTo>
                  <a:lnTo>
                    <a:pt x="1670314" y="385334"/>
                  </a:lnTo>
                  <a:lnTo>
                    <a:pt x="1697174" y="424946"/>
                  </a:lnTo>
                  <a:lnTo>
                    <a:pt x="1649836" y="410155"/>
                  </a:lnTo>
                  <a:lnTo>
                    <a:pt x="1601456" y="397851"/>
                  </a:lnTo>
                  <a:lnTo>
                    <a:pt x="1552102" y="388124"/>
                  </a:lnTo>
                  <a:lnTo>
                    <a:pt x="1501844" y="381064"/>
                  </a:lnTo>
                  <a:lnTo>
                    <a:pt x="1450751" y="376762"/>
                  </a:lnTo>
                  <a:lnTo>
                    <a:pt x="1398892" y="375308"/>
                  </a:lnTo>
                  <a:lnTo>
                    <a:pt x="1351486" y="376507"/>
                  </a:lnTo>
                  <a:lnTo>
                    <a:pt x="1304703" y="380064"/>
                  </a:lnTo>
                  <a:lnTo>
                    <a:pt x="1258600" y="385923"/>
                  </a:lnTo>
                  <a:lnTo>
                    <a:pt x="1213235" y="394024"/>
                  </a:lnTo>
                  <a:lnTo>
                    <a:pt x="1168666" y="404310"/>
                  </a:lnTo>
                  <a:lnTo>
                    <a:pt x="1124950" y="416724"/>
                  </a:lnTo>
                  <a:lnTo>
                    <a:pt x="1082147" y="431207"/>
                  </a:lnTo>
                  <a:lnTo>
                    <a:pt x="1040313" y="447702"/>
                  </a:lnTo>
                  <a:lnTo>
                    <a:pt x="999506" y="466150"/>
                  </a:lnTo>
                  <a:lnTo>
                    <a:pt x="959785" y="486494"/>
                  </a:lnTo>
                  <a:lnTo>
                    <a:pt x="921207" y="508675"/>
                  </a:lnTo>
                  <a:lnTo>
                    <a:pt x="883831" y="532637"/>
                  </a:lnTo>
                  <a:lnTo>
                    <a:pt x="847713" y="558321"/>
                  </a:lnTo>
                  <a:lnTo>
                    <a:pt x="812912" y="585669"/>
                  </a:lnTo>
                  <a:lnTo>
                    <a:pt x="779486" y="614623"/>
                  </a:lnTo>
                  <a:lnTo>
                    <a:pt x="747493" y="645125"/>
                  </a:lnTo>
                  <a:lnTo>
                    <a:pt x="716990" y="677119"/>
                  </a:lnTo>
                  <a:lnTo>
                    <a:pt x="688036" y="710544"/>
                  </a:lnTo>
                  <a:lnTo>
                    <a:pt x="660688" y="745345"/>
                  </a:lnTo>
                  <a:lnTo>
                    <a:pt x="635004" y="781463"/>
                  </a:lnTo>
                  <a:lnTo>
                    <a:pt x="611042" y="818839"/>
                  </a:lnTo>
                  <a:lnTo>
                    <a:pt x="588861" y="857417"/>
                  </a:lnTo>
                  <a:lnTo>
                    <a:pt x="568517" y="897138"/>
                  </a:lnTo>
                  <a:lnTo>
                    <a:pt x="550069" y="937944"/>
                  </a:lnTo>
                  <a:lnTo>
                    <a:pt x="533574" y="979778"/>
                  </a:lnTo>
                  <a:lnTo>
                    <a:pt x="519091" y="1022581"/>
                  </a:lnTo>
                  <a:lnTo>
                    <a:pt x="506677" y="1066296"/>
                  </a:lnTo>
                  <a:lnTo>
                    <a:pt x="496391" y="1110865"/>
                  </a:lnTo>
                  <a:lnTo>
                    <a:pt x="488289" y="1156230"/>
                  </a:lnTo>
                  <a:lnTo>
                    <a:pt x="482431" y="1202333"/>
                  </a:lnTo>
                  <a:lnTo>
                    <a:pt x="478873" y="1249116"/>
                  </a:lnTo>
                  <a:lnTo>
                    <a:pt x="477675" y="1296522"/>
                  </a:lnTo>
                  <a:lnTo>
                    <a:pt x="479263" y="1350963"/>
                  </a:lnTo>
                  <a:lnTo>
                    <a:pt x="483969" y="1404564"/>
                  </a:lnTo>
                  <a:lnTo>
                    <a:pt x="491700" y="1457240"/>
                  </a:lnTo>
                  <a:lnTo>
                    <a:pt x="502366" y="1508902"/>
                  </a:lnTo>
                  <a:lnTo>
                    <a:pt x="515878" y="1559467"/>
                  </a:lnTo>
                  <a:lnTo>
                    <a:pt x="532144" y="1608846"/>
                  </a:lnTo>
                  <a:lnTo>
                    <a:pt x="551073" y="1656954"/>
                  </a:lnTo>
                  <a:lnTo>
                    <a:pt x="572575" y="1703705"/>
                  </a:lnTo>
                  <a:lnTo>
                    <a:pt x="596560" y="1749012"/>
                  </a:lnTo>
                  <a:lnTo>
                    <a:pt x="622936" y="1792790"/>
                  </a:lnTo>
                  <a:close/>
                </a:path>
              </a:pathLst>
            </a:custGeom>
            <a:solidFill>
              <a:srgbClr val="F9AB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200" name="Google Shape;200;p26"/>
          <p:cNvSpPr/>
          <p:nvPr/>
        </p:nvSpPr>
        <p:spPr>
          <a:xfrm>
            <a:off x="5288680" y="1531711"/>
            <a:ext cx="409291" cy="409070"/>
          </a:xfrm>
          <a:custGeom>
            <a:rect b="b" l="l" r="r" t="t"/>
            <a:pathLst>
              <a:path extrusionOk="0" h="819150" w="819150">
                <a:moveTo>
                  <a:pt x="409425" y="818848"/>
                </a:moveTo>
                <a:lnTo>
                  <a:pt x="369295" y="816877"/>
                </a:lnTo>
                <a:lnTo>
                  <a:pt x="329550" y="810981"/>
                </a:lnTo>
                <a:lnTo>
                  <a:pt x="290575" y="801218"/>
                </a:lnTo>
                <a:lnTo>
                  <a:pt x="252745" y="787682"/>
                </a:lnTo>
                <a:lnTo>
                  <a:pt x="216423" y="770503"/>
                </a:lnTo>
                <a:lnTo>
                  <a:pt x="181960" y="749847"/>
                </a:lnTo>
                <a:lnTo>
                  <a:pt x="149688" y="725913"/>
                </a:lnTo>
                <a:lnTo>
                  <a:pt x="119918" y="698930"/>
                </a:lnTo>
                <a:lnTo>
                  <a:pt x="92935" y="669160"/>
                </a:lnTo>
                <a:lnTo>
                  <a:pt x="69000" y="636888"/>
                </a:lnTo>
                <a:lnTo>
                  <a:pt x="48344" y="602425"/>
                </a:lnTo>
                <a:lnTo>
                  <a:pt x="31165" y="566104"/>
                </a:lnTo>
                <a:lnTo>
                  <a:pt x="17629" y="528274"/>
                </a:lnTo>
                <a:lnTo>
                  <a:pt x="7866" y="489298"/>
                </a:lnTo>
                <a:lnTo>
                  <a:pt x="1971" y="449554"/>
                </a:lnTo>
                <a:lnTo>
                  <a:pt x="0" y="409424"/>
                </a:lnTo>
                <a:lnTo>
                  <a:pt x="492" y="389334"/>
                </a:lnTo>
                <a:lnTo>
                  <a:pt x="4430" y="349349"/>
                </a:lnTo>
                <a:lnTo>
                  <a:pt x="12269" y="309941"/>
                </a:lnTo>
                <a:lnTo>
                  <a:pt x="23932" y="271493"/>
                </a:lnTo>
                <a:lnTo>
                  <a:pt x="39308" y="234372"/>
                </a:lnTo>
                <a:lnTo>
                  <a:pt x="58249" y="198937"/>
                </a:lnTo>
                <a:lnTo>
                  <a:pt x="80571" y="165530"/>
                </a:lnTo>
                <a:lnTo>
                  <a:pt x="106061" y="134471"/>
                </a:lnTo>
                <a:lnTo>
                  <a:pt x="134472" y="106060"/>
                </a:lnTo>
                <a:lnTo>
                  <a:pt x="165530" y="80571"/>
                </a:lnTo>
                <a:lnTo>
                  <a:pt x="198938" y="58248"/>
                </a:lnTo>
                <a:lnTo>
                  <a:pt x="234373" y="39308"/>
                </a:lnTo>
                <a:lnTo>
                  <a:pt x="271494" y="23932"/>
                </a:lnTo>
                <a:lnTo>
                  <a:pt x="309943" y="12269"/>
                </a:lnTo>
                <a:lnTo>
                  <a:pt x="349350" y="4431"/>
                </a:lnTo>
                <a:lnTo>
                  <a:pt x="389336" y="493"/>
                </a:lnTo>
                <a:lnTo>
                  <a:pt x="409425" y="0"/>
                </a:lnTo>
                <a:lnTo>
                  <a:pt x="429515" y="493"/>
                </a:lnTo>
                <a:lnTo>
                  <a:pt x="469501" y="4431"/>
                </a:lnTo>
                <a:lnTo>
                  <a:pt x="508908" y="12269"/>
                </a:lnTo>
                <a:lnTo>
                  <a:pt x="547357" y="23932"/>
                </a:lnTo>
                <a:lnTo>
                  <a:pt x="584478" y="39308"/>
                </a:lnTo>
                <a:lnTo>
                  <a:pt x="619913" y="58248"/>
                </a:lnTo>
                <a:lnTo>
                  <a:pt x="653320" y="80571"/>
                </a:lnTo>
                <a:lnTo>
                  <a:pt x="684379" y="106060"/>
                </a:lnTo>
                <a:lnTo>
                  <a:pt x="712790" y="134471"/>
                </a:lnTo>
                <a:lnTo>
                  <a:pt x="738280" y="165530"/>
                </a:lnTo>
                <a:lnTo>
                  <a:pt x="760602" y="198937"/>
                </a:lnTo>
                <a:lnTo>
                  <a:pt x="779542" y="234372"/>
                </a:lnTo>
                <a:lnTo>
                  <a:pt x="794918" y="271493"/>
                </a:lnTo>
                <a:lnTo>
                  <a:pt x="806582" y="309941"/>
                </a:lnTo>
                <a:lnTo>
                  <a:pt x="814420" y="349349"/>
                </a:lnTo>
                <a:lnTo>
                  <a:pt x="818359" y="389334"/>
                </a:lnTo>
                <a:lnTo>
                  <a:pt x="818851" y="409424"/>
                </a:lnTo>
                <a:lnTo>
                  <a:pt x="818359" y="429513"/>
                </a:lnTo>
                <a:lnTo>
                  <a:pt x="814420" y="469499"/>
                </a:lnTo>
                <a:lnTo>
                  <a:pt x="806581" y="508906"/>
                </a:lnTo>
                <a:lnTo>
                  <a:pt x="794918" y="547355"/>
                </a:lnTo>
                <a:lnTo>
                  <a:pt x="779542" y="584475"/>
                </a:lnTo>
                <a:lnTo>
                  <a:pt x="760602" y="619910"/>
                </a:lnTo>
                <a:lnTo>
                  <a:pt x="738280" y="653317"/>
                </a:lnTo>
                <a:lnTo>
                  <a:pt x="712790" y="684377"/>
                </a:lnTo>
                <a:lnTo>
                  <a:pt x="684379" y="712787"/>
                </a:lnTo>
                <a:lnTo>
                  <a:pt x="653320" y="738276"/>
                </a:lnTo>
                <a:lnTo>
                  <a:pt x="619913" y="760599"/>
                </a:lnTo>
                <a:lnTo>
                  <a:pt x="584478" y="779539"/>
                </a:lnTo>
                <a:lnTo>
                  <a:pt x="547357" y="794915"/>
                </a:lnTo>
                <a:lnTo>
                  <a:pt x="508908" y="806578"/>
                </a:lnTo>
                <a:lnTo>
                  <a:pt x="469501" y="814417"/>
                </a:lnTo>
                <a:lnTo>
                  <a:pt x="429515" y="818355"/>
                </a:lnTo>
                <a:lnTo>
                  <a:pt x="409425" y="818848"/>
                </a:lnTo>
                <a:close/>
              </a:path>
            </a:pathLst>
          </a:custGeom>
          <a:solidFill>
            <a:srgbClr val="8BA1B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201" name="Google Shape;201;p26"/>
          <p:cNvGrpSpPr/>
          <p:nvPr/>
        </p:nvGrpSpPr>
        <p:grpSpPr>
          <a:xfrm>
            <a:off x="6018365" y="1664076"/>
            <a:ext cx="1554867" cy="1789126"/>
            <a:chOff x="12045088" y="3332261"/>
            <a:chExt cx="3111893" cy="3582670"/>
          </a:xfrm>
        </p:grpSpPr>
        <p:sp>
          <p:nvSpPr>
            <p:cNvPr id="202" name="Google Shape;202;p26"/>
            <p:cNvSpPr/>
            <p:nvPr/>
          </p:nvSpPr>
          <p:spPr>
            <a:xfrm>
              <a:off x="12045088" y="3332261"/>
              <a:ext cx="3102610" cy="3582670"/>
            </a:xfrm>
            <a:custGeom>
              <a:rect b="b" l="l" r="r" t="t"/>
              <a:pathLst>
                <a:path extrusionOk="0" h="3582670" w="3102609">
                  <a:moveTo>
                    <a:pt x="1551224" y="3582362"/>
                  </a:moveTo>
                  <a:lnTo>
                    <a:pt x="0" y="2686795"/>
                  </a:lnTo>
                  <a:lnTo>
                    <a:pt x="0" y="895585"/>
                  </a:lnTo>
                  <a:lnTo>
                    <a:pt x="1551224" y="0"/>
                  </a:lnTo>
                  <a:lnTo>
                    <a:pt x="3102430" y="895585"/>
                  </a:lnTo>
                  <a:lnTo>
                    <a:pt x="3102430" y="2686795"/>
                  </a:lnTo>
                  <a:lnTo>
                    <a:pt x="1551224" y="3582362"/>
                  </a:lnTo>
                  <a:close/>
                </a:path>
              </a:pathLst>
            </a:custGeom>
            <a:solidFill>
              <a:srgbClr val="3382D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12051831" y="4261363"/>
              <a:ext cx="3105150" cy="1774825"/>
            </a:xfrm>
            <a:custGeom>
              <a:rect b="b" l="l" r="r" t="t"/>
              <a:pathLst>
                <a:path extrusionOk="0" h="1774825" w="3105150">
                  <a:moveTo>
                    <a:pt x="3104883" y="1774214"/>
                  </a:moveTo>
                  <a:lnTo>
                    <a:pt x="0" y="511789"/>
                  </a:lnTo>
                  <a:lnTo>
                    <a:pt x="0" y="0"/>
                  </a:lnTo>
                  <a:lnTo>
                    <a:pt x="3104883" y="1262424"/>
                  </a:lnTo>
                  <a:lnTo>
                    <a:pt x="3104883" y="1774214"/>
                  </a:lnTo>
                  <a:close/>
                </a:path>
              </a:pathLst>
            </a:custGeom>
            <a:solidFill>
              <a:srgbClr val="53A6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204" name="Google Shape;204;p26"/>
          <p:cNvSpPr/>
          <p:nvPr/>
        </p:nvSpPr>
        <p:spPr>
          <a:xfrm>
            <a:off x="4538572" y="2792659"/>
            <a:ext cx="341076" cy="272713"/>
          </a:xfrm>
          <a:custGeom>
            <a:rect b="b" l="l" r="r" t="t"/>
            <a:pathLst>
              <a:path extrusionOk="0" h="546100" w="682625">
                <a:moveTo>
                  <a:pt x="0" y="546098"/>
                </a:moveTo>
                <a:lnTo>
                  <a:pt x="682388" y="546098"/>
                </a:lnTo>
                <a:lnTo>
                  <a:pt x="682388" y="0"/>
                </a:lnTo>
                <a:lnTo>
                  <a:pt x="0" y="0"/>
                </a:lnTo>
                <a:lnTo>
                  <a:pt x="0" y="546098"/>
                </a:lnTo>
                <a:close/>
              </a:path>
            </a:pathLst>
          </a:custGeom>
          <a:solidFill>
            <a:srgbClr val="ED698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205" name="Google Shape;205;p26"/>
          <p:cNvGrpSpPr/>
          <p:nvPr/>
        </p:nvGrpSpPr>
        <p:grpSpPr>
          <a:xfrm>
            <a:off x="4606765" y="3320758"/>
            <a:ext cx="1739158" cy="1495167"/>
            <a:chOff x="9219928" y="6649715"/>
            <a:chExt cx="3480731" cy="2994025"/>
          </a:xfrm>
        </p:grpSpPr>
        <p:sp>
          <p:nvSpPr>
            <p:cNvPr id="206" name="Google Shape;206;p26"/>
            <p:cNvSpPr/>
            <p:nvPr/>
          </p:nvSpPr>
          <p:spPr>
            <a:xfrm>
              <a:off x="9243084" y="6649715"/>
              <a:ext cx="3457575" cy="2994025"/>
            </a:xfrm>
            <a:custGeom>
              <a:rect b="b" l="l" r="r" t="t"/>
              <a:pathLst>
                <a:path extrusionOk="0" h="2994025" w="3457575">
                  <a:moveTo>
                    <a:pt x="3457020" y="2993854"/>
                  </a:moveTo>
                  <a:lnTo>
                    <a:pt x="0" y="2993854"/>
                  </a:lnTo>
                  <a:lnTo>
                    <a:pt x="1728528" y="0"/>
                  </a:lnTo>
                  <a:lnTo>
                    <a:pt x="3457020" y="2993854"/>
                  </a:lnTo>
                  <a:close/>
                </a:path>
              </a:pathLst>
            </a:custGeom>
            <a:solidFill>
              <a:srgbClr val="FFBE2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9219928" y="6649715"/>
              <a:ext cx="1774825" cy="2994025"/>
            </a:xfrm>
            <a:custGeom>
              <a:rect b="b" l="l" r="r" t="t"/>
              <a:pathLst>
                <a:path extrusionOk="0" h="2994025" w="1774825">
                  <a:moveTo>
                    <a:pt x="1774203" y="2968389"/>
                  </a:moveTo>
                  <a:lnTo>
                    <a:pt x="37857" y="2968389"/>
                  </a:lnTo>
                  <a:lnTo>
                    <a:pt x="1751683" y="0"/>
                  </a:lnTo>
                  <a:lnTo>
                    <a:pt x="1774203" y="2968389"/>
                  </a:lnTo>
                  <a:close/>
                </a:path>
                <a:path extrusionOk="0" h="2994025" w="1774825">
                  <a:moveTo>
                    <a:pt x="23155" y="2993853"/>
                  </a:moveTo>
                  <a:lnTo>
                    <a:pt x="0" y="2968389"/>
                  </a:lnTo>
                  <a:lnTo>
                    <a:pt x="37857" y="2968389"/>
                  </a:lnTo>
                  <a:lnTo>
                    <a:pt x="23155" y="2993853"/>
                  </a:lnTo>
                  <a:close/>
                </a:path>
              </a:pathLst>
            </a:custGeom>
            <a:solidFill>
              <a:srgbClr val="F9AB1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208" name="Google Shape;208;p26"/>
          <p:cNvSpPr/>
          <p:nvPr/>
        </p:nvSpPr>
        <p:spPr>
          <a:xfrm>
            <a:off x="6447929" y="2145131"/>
            <a:ext cx="409291" cy="818140"/>
          </a:xfrm>
          <a:custGeom>
            <a:rect b="b" l="l" r="r" t="t"/>
            <a:pathLst>
              <a:path extrusionOk="0" h="1638300" w="819150">
                <a:moveTo>
                  <a:pt x="818883" y="0"/>
                </a:moveTo>
                <a:lnTo>
                  <a:pt x="0" y="0"/>
                </a:lnTo>
                <a:lnTo>
                  <a:pt x="0" y="273050"/>
                </a:lnTo>
                <a:lnTo>
                  <a:pt x="0" y="819137"/>
                </a:lnTo>
                <a:lnTo>
                  <a:pt x="0" y="1092187"/>
                </a:lnTo>
                <a:lnTo>
                  <a:pt x="0" y="1638287"/>
                </a:lnTo>
                <a:lnTo>
                  <a:pt x="272961" y="1638287"/>
                </a:lnTo>
                <a:lnTo>
                  <a:pt x="272961" y="1092187"/>
                </a:lnTo>
                <a:lnTo>
                  <a:pt x="545922" y="1092187"/>
                </a:lnTo>
                <a:lnTo>
                  <a:pt x="545922" y="1637665"/>
                </a:lnTo>
                <a:lnTo>
                  <a:pt x="818883" y="1637665"/>
                </a:lnTo>
                <a:lnTo>
                  <a:pt x="818883" y="1092187"/>
                </a:lnTo>
                <a:lnTo>
                  <a:pt x="818883" y="1091755"/>
                </a:lnTo>
                <a:lnTo>
                  <a:pt x="818883" y="819137"/>
                </a:lnTo>
                <a:lnTo>
                  <a:pt x="272961" y="819137"/>
                </a:lnTo>
                <a:lnTo>
                  <a:pt x="272961" y="273050"/>
                </a:lnTo>
                <a:lnTo>
                  <a:pt x="545922" y="273050"/>
                </a:lnTo>
                <a:lnTo>
                  <a:pt x="545922" y="818794"/>
                </a:lnTo>
                <a:lnTo>
                  <a:pt x="818883" y="818794"/>
                </a:lnTo>
                <a:lnTo>
                  <a:pt x="818883" y="273050"/>
                </a:lnTo>
                <a:lnTo>
                  <a:pt x="818883" y="272884"/>
                </a:lnTo>
                <a:lnTo>
                  <a:pt x="81888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09" name="Google Shape;209;p26"/>
          <p:cNvSpPr/>
          <p:nvPr/>
        </p:nvSpPr>
        <p:spPr>
          <a:xfrm>
            <a:off x="6993469" y="2145091"/>
            <a:ext cx="136430" cy="818140"/>
          </a:xfrm>
          <a:custGeom>
            <a:rect b="b" l="l" r="r" t="t"/>
            <a:pathLst>
              <a:path extrusionOk="0" h="1638300" w="273050">
                <a:moveTo>
                  <a:pt x="272962" y="1637733"/>
                </a:moveTo>
                <a:lnTo>
                  <a:pt x="0" y="1637733"/>
                </a:lnTo>
                <a:lnTo>
                  <a:pt x="0" y="0"/>
                </a:lnTo>
                <a:lnTo>
                  <a:pt x="272962" y="0"/>
                </a:lnTo>
                <a:lnTo>
                  <a:pt x="272962" y="16377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10" name="Google Shape;210;p26"/>
          <p:cNvSpPr/>
          <p:nvPr/>
        </p:nvSpPr>
        <p:spPr>
          <a:xfrm>
            <a:off x="4470376" y="236772"/>
            <a:ext cx="1022909" cy="1022357"/>
          </a:xfrm>
          <a:custGeom>
            <a:rect b="b" l="l" r="r" t="t"/>
            <a:pathLst>
              <a:path extrusionOk="0" h="2047239" w="2047240">
                <a:moveTo>
                  <a:pt x="2047163" y="0"/>
                </a:moveTo>
                <a:lnTo>
                  <a:pt x="1774228" y="0"/>
                </a:lnTo>
                <a:lnTo>
                  <a:pt x="1774228" y="273050"/>
                </a:lnTo>
                <a:lnTo>
                  <a:pt x="1774228" y="1774190"/>
                </a:lnTo>
                <a:lnTo>
                  <a:pt x="272961" y="1774190"/>
                </a:lnTo>
                <a:lnTo>
                  <a:pt x="272961" y="273050"/>
                </a:lnTo>
                <a:lnTo>
                  <a:pt x="1774228" y="273050"/>
                </a:lnTo>
                <a:lnTo>
                  <a:pt x="1774228" y="0"/>
                </a:lnTo>
                <a:lnTo>
                  <a:pt x="0" y="0"/>
                </a:lnTo>
                <a:lnTo>
                  <a:pt x="0" y="273050"/>
                </a:lnTo>
                <a:lnTo>
                  <a:pt x="0" y="1774190"/>
                </a:lnTo>
                <a:lnTo>
                  <a:pt x="0" y="2047240"/>
                </a:lnTo>
                <a:lnTo>
                  <a:pt x="2047163" y="2047240"/>
                </a:lnTo>
                <a:lnTo>
                  <a:pt x="2047163" y="1774202"/>
                </a:lnTo>
                <a:lnTo>
                  <a:pt x="2047163" y="273050"/>
                </a:lnTo>
                <a:lnTo>
                  <a:pt x="204716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11" name="Google Shape;211;p26"/>
          <p:cNvSpPr/>
          <p:nvPr/>
        </p:nvSpPr>
        <p:spPr>
          <a:xfrm>
            <a:off x="5220487" y="1463556"/>
            <a:ext cx="545721" cy="545427"/>
          </a:xfrm>
          <a:custGeom>
            <a:rect b="b" l="l" r="r" t="t"/>
            <a:pathLst>
              <a:path extrusionOk="0" h="1092200" w="1092200">
                <a:moveTo>
                  <a:pt x="545907" y="1091810"/>
                </a:moveTo>
                <a:lnTo>
                  <a:pt x="498873" y="1089802"/>
                </a:lnTo>
                <a:lnTo>
                  <a:pt x="452937" y="1083889"/>
                </a:lnTo>
                <a:lnTo>
                  <a:pt x="408264" y="1074237"/>
                </a:lnTo>
                <a:lnTo>
                  <a:pt x="365019" y="1061009"/>
                </a:lnTo>
                <a:lnTo>
                  <a:pt x="323366" y="1044371"/>
                </a:lnTo>
                <a:lnTo>
                  <a:pt x="283473" y="1024489"/>
                </a:lnTo>
                <a:lnTo>
                  <a:pt x="245502" y="1001528"/>
                </a:lnTo>
                <a:lnTo>
                  <a:pt x="209621" y="975652"/>
                </a:lnTo>
                <a:lnTo>
                  <a:pt x="175992" y="947027"/>
                </a:lnTo>
                <a:lnTo>
                  <a:pt x="144783" y="915818"/>
                </a:lnTo>
                <a:lnTo>
                  <a:pt x="116158" y="882190"/>
                </a:lnTo>
                <a:lnTo>
                  <a:pt x="90282" y="846308"/>
                </a:lnTo>
                <a:lnTo>
                  <a:pt x="67321" y="808338"/>
                </a:lnTo>
                <a:lnTo>
                  <a:pt x="47438" y="768444"/>
                </a:lnTo>
                <a:lnTo>
                  <a:pt x="30801" y="726792"/>
                </a:lnTo>
                <a:lnTo>
                  <a:pt x="17573" y="683547"/>
                </a:lnTo>
                <a:lnTo>
                  <a:pt x="7920" y="638874"/>
                </a:lnTo>
                <a:lnTo>
                  <a:pt x="2007" y="592938"/>
                </a:lnTo>
                <a:lnTo>
                  <a:pt x="0" y="545905"/>
                </a:lnTo>
                <a:lnTo>
                  <a:pt x="2007" y="498871"/>
                </a:lnTo>
                <a:lnTo>
                  <a:pt x="7920" y="452935"/>
                </a:lnTo>
                <a:lnTo>
                  <a:pt x="17579" y="408242"/>
                </a:lnTo>
                <a:lnTo>
                  <a:pt x="30801" y="365017"/>
                </a:lnTo>
                <a:lnTo>
                  <a:pt x="47438" y="323365"/>
                </a:lnTo>
                <a:lnTo>
                  <a:pt x="67321" y="283472"/>
                </a:lnTo>
                <a:lnTo>
                  <a:pt x="90282" y="245501"/>
                </a:lnTo>
                <a:lnTo>
                  <a:pt x="116158" y="209620"/>
                </a:lnTo>
                <a:lnTo>
                  <a:pt x="144783" y="175992"/>
                </a:lnTo>
                <a:lnTo>
                  <a:pt x="175993" y="144783"/>
                </a:lnTo>
                <a:lnTo>
                  <a:pt x="209621" y="116158"/>
                </a:lnTo>
                <a:lnTo>
                  <a:pt x="245502" y="90282"/>
                </a:lnTo>
                <a:lnTo>
                  <a:pt x="283473" y="67320"/>
                </a:lnTo>
                <a:lnTo>
                  <a:pt x="323367" y="47438"/>
                </a:lnTo>
                <a:lnTo>
                  <a:pt x="365019" y="30801"/>
                </a:lnTo>
                <a:lnTo>
                  <a:pt x="408264" y="17573"/>
                </a:lnTo>
                <a:lnTo>
                  <a:pt x="452937" y="7920"/>
                </a:lnTo>
                <a:lnTo>
                  <a:pt x="498873" y="2007"/>
                </a:lnTo>
                <a:lnTo>
                  <a:pt x="545907" y="0"/>
                </a:lnTo>
                <a:lnTo>
                  <a:pt x="592941" y="2007"/>
                </a:lnTo>
                <a:lnTo>
                  <a:pt x="638877" y="7920"/>
                </a:lnTo>
                <a:lnTo>
                  <a:pt x="683550" y="17573"/>
                </a:lnTo>
                <a:lnTo>
                  <a:pt x="726795" y="30801"/>
                </a:lnTo>
                <a:lnTo>
                  <a:pt x="768447" y="47438"/>
                </a:lnTo>
                <a:lnTo>
                  <a:pt x="808341" y="67320"/>
                </a:lnTo>
                <a:lnTo>
                  <a:pt x="846312" y="90282"/>
                </a:lnTo>
                <a:lnTo>
                  <a:pt x="882193" y="116158"/>
                </a:lnTo>
                <a:lnTo>
                  <a:pt x="915821" y="144783"/>
                </a:lnTo>
                <a:lnTo>
                  <a:pt x="947031" y="175992"/>
                </a:lnTo>
                <a:lnTo>
                  <a:pt x="975656" y="209620"/>
                </a:lnTo>
                <a:lnTo>
                  <a:pt x="1001532" y="245501"/>
                </a:lnTo>
                <a:lnTo>
                  <a:pt x="1018126" y="272943"/>
                </a:lnTo>
                <a:lnTo>
                  <a:pt x="545907" y="272943"/>
                </a:lnTo>
                <a:lnTo>
                  <a:pt x="496905" y="277349"/>
                </a:lnTo>
                <a:lnTo>
                  <a:pt x="450758" y="290048"/>
                </a:lnTo>
                <a:lnTo>
                  <a:pt x="408244" y="310264"/>
                </a:lnTo>
                <a:lnTo>
                  <a:pt x="370139" y="337219"/>
                </a:lnTo>
                <a:lnTo>
                  <a:pt x="337221" y="370138"/>
                </a:lnTo>
                <a:lnTo>
                  <a:pt x="310255" y="408262"/>
                </a:lnTo>
                <a:lnTo>
                  <a:pt x="290049" y="450756"/>
                </a:lnTo>
                <a:lnTo>
                  <a:pt x="277350" y="496903"/>
                </a:lnTo>
                <a:lnTo>
                  <a:pt x="272944" y="545905"/>
                </a:lnTo>
                <a:lnTo>
                  <a:pt x="277350" y="594907"/>
                </a:lnTo>
                <a:lnTo>
                  <a:pt x="290049" y="641053"/>
                </a:lnTo>
                <a:lnTo>
                  <a:pt x="310265" y="683567"/>
                </a:lnTo>
                <a:lnTo>
                  <a:pt x="337221" y="721672"/>
                </a:lnTo>
                <a:lnTo>
                  <a:pt x="370139" y="754590"/>
                </a:lnTo>
                <a:lnTo>
                  <a:pt x="408244" y="781546"/>
                </a:lnTo>
                <a:lnTo>
                  <a:pt x="450758" y="801762"/>
                </a:lnTo>
                <a:lnTo>
                  <a:pt x="496905" y="814461"/>
                </a:lnTo>
                <a:lnTo>
                  <a:pt x="545907" y="818867"/>
                </a:lnTo>
                <a:lnTo>
                  <a:pt x="1018130" y="818867"/>
                </a:lnTo>
                <a:lnTo>
                  <a:pt x="1001536" y="846308"/>
                </a:lnTo>
                <a:lnTo>
                  <a:pt x="975661" y="882190"/>
                </a:lnTo>
                <a:lnTo>
                  <a:pt x="947037" y="915818"/>
                </a:lnTo>
                <a:lnTo>
                  <a:pt x="915829" y="947027"/>
                </a:lnTo>
                <a:lnTo>
                  <a:pt x="882201" y="975652"/>
                </a:lnTo>
                <a:lnTo>
                  <a:pt x="846319" y="1001528"/>
                </a:lnTo>
                <a:lnTo>
                  <a:pt x="808349" y="1024489"/>
                </a:lnTo>
                <a:lnTo>
                  <a:pt x="768455" y="1044371"/>
                </a:lnTo>
                <a:lnTo>
                  <a:pt x="726802" y="1061009"/>
                </a:lnTo>
                <a:lnTo>
                  <a:pt x="683556" y="1074237"/>
                </a:lnTo>
                <a:lnTo>
                  <a:pt x="638881" y="1083889"/>
                </a:lnTo>
                <a:lnTo>
                  <a:pt x="592943" y="1089802"/>
                </a:lnTo>
                <a:lnTo>
                  <a:pt x="545907" y="1091810"/>
                </a:lnTo>
                <a:close/>
              </a:path>
              <a:path extrusionOk="0" h="1092200" w="1092200">
                <a:moveTo>
                  <a:pt x="1018130" y="818867"/>
                </a:moveTo>
                <a:lnTo>
                  <a:pt x="545907" y="818867"/>
                </a:lnTo>
                <a:lnTo>
                  <a:pt x="594909" y="814461"/>
                </a:lnTo>
                <a:lnTo>
                  <a:pt x="641056" y="801762"/>
                </a:lnTo>
                <a:lnTo>
                  <a:pt x="683570" y="781546"/>
                </a:lnTo>
                <a:lnTo>
                  <a:pt x="721674" y="754590"/>
                </a:lnTo>
                <a:lnTo>
                  <a:pt x="754593" y="721672"/>
                </a:lnTo>
                <a:lnTo>
                  <a:pt x="781558" y="683547"/>
                </a:lnTo>
                <a:lnTo>
                  <a:pt x="801765" y="641053"/>
                </a:lnTo>
                <a:lnTo>
                  <a:pt x="814464" y="594907"/>
                </a:lnTo>
                <a:lnTo>
                  <a:pt x="818870" y="545905"/>
                </a:lnTo>
                <a:lnTo>
                  <a:pt x="814464" y="496903"/>
                </a:lnTo>
                <a:lnTo>
                  <a:pt x="801765" y="450756"/>
                </a:lnTo>
                <a:lnTo>
                  <a:pt x="781549" y="408242"/>
                </a:lnTo>
                <a:lnTo>
                  <a:pt x="754593" y="370138"/>
                </a:lnTo>
                <a:lnTo>
                  <a:pt x="721674" y="337219"/>
                </a:lnTo>
                <a:lnTo>
                  <a:pt x="683570" y="310264"/>
                </a:lnTo>
                <a:lnTo>
                  <a:pt x="641056" y="290048"/>
                </a:lnTo>
                <a:lnTo>
                  <a:pt x="594909" y="277349"/>
                </a:lnTo>
                <a:lnTo>
                  <a:pt x="545907" y="272943"/>
                </a:lnTo>
                <a:lnTo>
                  <a:pt x="1018126" y="272943"/>
                </a:lnTo>
                <a:lnTo>
                  <a:pt x="1044376" y="323365"/>
                </a:lnTo>
                <a:lnTo>
                  <a:pt x="1061013" y="365017"/>
                </a:lnTo>
                <a:lnTo>
                  <a:pt x="1074241" y="408262"/>
                </a:lnTo>
                <a:lnTo>
                  <a:pt x="1083894" y="452935"/>
                </a:lnTo>
                <a:lnTo>
                  <a:pt x="1089807" y="498871"/>
                </a:lnTo>
                <a:lnTo>
                  <a:pt x="1091814" y="545905"/>
                </a:lnTo>
                <a:lnTo>
                  <a:pt x="1089807" y="592938"/>
                </a:lnTo>
                <a:lnTo>
                  <a:pt x="1083894" y="638874"/>
                </a:lnTo>
                <a:lnTo>
                  <a:pt x="1074236" y="683567"/>
                </a:lnTo>
                <a:lnTo>
                  <a:pt x="1061015" y="726792"/>
                </a:lnTo>
                <a:lnTo>
                  <a:pt x="1044378" y="768444"/>
                </a:lnTo>
                <a:lnTo>
                  <a:pt x="1024497" y="808338"/>
                </a:lnTo>
                <a:lnTo>
                  <a:pt x="1018130" y="81886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12" name="Google Shape;212;p26"/>
          <p:cNvSpPr/>
          <p:nvPr/>
        </p:nvSpPr>
        <p:spPr>
          <a:xfrm>
            <a:off x="8289105" y="4121577"/>
            <a:ext cx="750366" cy="749962"/>
          </a:xfrm>
          <a:custGeom>
            <a:rect b="b" l="l" r="r" t="t"/>
            <a:pathLst>
              <a:path extrusionOk="0" h="1501775" w="1501775">
                <a:moveTo>
                  <a:pt x="750620" y="1501234"/>
                </a:moveTo>
                <a:lnTo>
                  <a:pt x="703220" y="1499755"/>
                </a:lnTo>
                <a:lnTo>
                  <a:pt x="656593" y="1495375"/>
                </a:lnTo>
                <a:lnTo>
                  <a:pt x="610829" y="1488184"/>
                </a:lnTo>
                <a:lnTo>
                  <a:pt x="566015" y="1478269"/>
                </a:lnTo>
                <a:lnTo>
                  <a:pt x="522241" y="1465720"/>
                </a:lnTo>
                <a:lnTo>
                  <a:pt x="479595" y="1450626"/>
                </a:lnTo>
                <a:lnTo>
                  <a:pt x="438165" y="1433075"/>
                </a:lnTo>
                <a:lnTo>
                  <a:pt x="398041" y="1413155"/>
                </a:lnTo>
                <a:lnTo>
                  <a:pt x="359310" y="1390955"/>
                </a:lnTo>
                <a:lnTo>
                  <a:pt x="322062" y="1366564"/>
                </a:lnTo>
                <a:lnTo>
                  <a:pt x="286385" y="1340070"/>
                </a:lnTo>
                <a:lnTo>
                  <a:pt x="252368" y="1311563"/>
                </a:lnTo>
                <a:lnTo>
                  <a:pt x="220098" y="1281130"/>
                </a:lnTo>
                <a:lnTo>
                  <a:pt x="189666" y="1248860"/>
                </a:lnTo>
                <a:lnTo>
                  <a:pt x="161159" y="1214842"/>
                </a:lnTo>
                <a:lnTo>
                  <a:pt x="134666" y="1179165"/>
                </a:lnTo>
                <a:lnTo>
                  <a:pt x="110275" y="1141917"/>
                </a:lnTo>
                <a:lnTo>
                  <a:pt x="88076" y="1103186"/>
                </a:lnTo>
                <a:lnTo>
                  <a:pt x="68157" y="1063062"/>
                </a:lnTo>
                <a:lnTo>
                  <a:pt x="50606" y="1021633"/>
                </a:lnTo>
                <a:lnTo>
                  <a:pt x="35512" y="978988"/>
                </a:lnTo>
                <a:lnTo>
                  <a:pt x="22964" y="935215"/>
                </a:lnTo>
                <a:lnTo>
                  <a:pt x="13050" y="890403"/>
                </a:lnTo>
                <a:lnTo>
                  <a:pt x="5859" y="844640"/>
                </a:lnTo>
                <a:lnTo>
                  <a:pt x="1479" y="798015"/>
                </a:lnTo>
                <a:lnTo>
                  <a:pt x="0" y="750617"/>
                </a:lnTo>
                <a:lnTo>
                  <a:pt x="1479" y="703217"/>
                </a:lnTo>
                <a:lnTo>
                  <a:pt x="5859" y="656591"/>
                </a:lnTo>
                <a:lnTo>
                  <a:pt x="13050" y="610827"/>
                </a:lnTo>
                <a:lnTo>
                  <a:pt x="22965" y="566013"/>
                </a:lnTo>
                <a:lnTo>
                  <a:pt x="35514" y="522239"/>
                </a:lnTo>
                <a:lnTo>
                  <a:pt x="50608" y="479593"/>
                </a:lnTo>
                <a:lnTo>
                  <a:pt x="68160" y="438164"/>
                </a:lnTo>
                <a:lnTo>
                  <a:pt x="88080" y="398039"/>
                </a:lnTo>
                <a:lnTo>
                  <a:pt x="110280" y="359309"/>
                </a:lnTo>
                <a:lnTo>
                  <a:pt x="134671" y="322061"/>
                </a:lnTo>
                <a:lnTo>
                  <a:pt x="161164" y="286384"/>
                </a:lnTo>
                <a:lnTo>
                  <a:pt x="189672" y="252367"/>
                </a:lnTo>
                <a:lnTo>
                  <a:pt x="220105" y="220097"/>
                </a:lnTo>
                <a:lnTo>
                  <a:pt x="252375" y="189665"/>
                </a:lnTo>
                <a:lnTo>
                  <a:pt x="286393" y="161158"/>
                </a:lnTo>
                <a:lnTo>
                  <a:pt x="322070" y="134665"/>
                </a:lnTo>
                <a:lnTo>
                  <a:pt x="359319" y="110275"/>
                </a:lnTo>
                <a:lnTo>
                  <a:pt x="398049" y="88076"/>
                </a:lnTo>
                <a:lnTo>
                  <a:pt x="438173" y="68156"/>
                </a:lnTo>
                <a:lnTo>
                  <a:pt x="479602" y="50606"/>
                </a:lnTo>
                <a:lnTo>
                  <a:pt x="522248" y="35512"/>
                </a:lnTo>
                <a:lnTo>
                  <a:pt x="566021" y="22964"/>
                </a:lnTo>
                <a:lnTo>
                  <a:pt x="610834" y="13050"/>
                </a:lnTo>
                <a:lnTo>
                  <a:pt x="656597" y="5859"/>
                </a:lnTo>
                <a:lnTo>
                  <a:pt x="703222" y="1479"/>
                </a:lnTo>
                <a:lnTo>
                  <a:pt x="750620" y="0"/>
                </a:lnTo>
                <a:lnTo>
                  <a:pt x="798020" y="1479"/>
                </a:lnTo>
                <a:lnTo>
                  <a:pt x="844647" y="5859"/>
                </a:lnTo>
                <a:lnTo>
                  <a:pt x="890411" y="13050"/>
                </a:lnTo>
                <a:lnTo>
                  <a:pt x="935225" y="22965"/>
                </a:lnTo>
                <a:lnTo>
                  <a:pt x="978999" y="35513"/>
                </a:lnTo>
                <a:lnTo>
                  <a:pt x="1021645" y="50608"/>
                </a:lnTo>
                <a:lnTo>
                  <a:pt x="1063075" y="68159"/>
                </a:lnTo>
                <a:lnTo>
                  <a:pt x="1103199" y="88079"/>
                </a:lnTo>
                <a:lnTo>
                  <a:pt x="1141930" y="110279"/>
                </a:lnTo>
                <a:lnTo>
                  <a:pt x="1179178" y="134670"/>
                </a:lnTo>
                <a:lnTo>
                  <a:pt x="1214855" y="161164"/>
                </a:lnTo>
                <a:lnTo>
                  <a:pt x="1248872" y="189671"/>
                </a:lnTo>
                <a:lnTo>
                  <a:pt x="1281142" y="220104"/>
                </a:lnTo>
                <a:lnTo>
                  <a:pt x="1311574" y="252374"/>
                </a:lnTo>
                <a:lnTo>
                  <a:pt x="1328812" y="272944"/>
                </a:lnTo>
                <a:lnTo>
                  <a:pt x="750620" y="272944"/>
                </a:lnTo>
                <a:lnTo>
                  <a:pt x="701851" y="275414"/>
                </a:lnTo>
                <a:lnTo>
                  <a:pt x="654475" y="282666"/>
                </a:lnTo>
                <a:lnTo>
                  <a:pt x="608733" y="294456"/>
                </a:lnTo>
                <a:lnTo>
                  <a:pt x="564868" y="310542"/>
                </a:lnTo>
                <a:lnTo>
                  <a:pt x="523121" y="330683"/>
                </a:lnTo>
                <a:lnTo>
                  <a:pt x="483735" y="354636"/>
                </a:lnTo>
                <a:lnTo>
                  <a:pt x="446952" y="382160"/>
                </a:lnTo>
                <a:lnTo>
                  <a:pt x="413013" y="413012"/>
                </a:lnTo>
                <a:lnTo>
                  <a:pt x="382161" y="446951"/>
                </a:lnTo>
                <a:lnTo>
                  <a:pt x="354637" y="483734"/>
                </a:lnTo>
                <a:lnTo>
                  <a:pt x="330683" y="523120"/>
                </a:lnTo>
                <a:lnTo>
                  <a:pt x="310543" y="564866"/>
                </a:lnTo>
                <a:lnTo>
                  <a:pt x="294456" y="608731"/>
                </a:lnTo>
                <a:lnTo>
                  <a:pt x="282666" y="654473"/>
                </a:lnTo>
                <a:lnTo>
                  <a:pt x="275415" y="701849"/>
                </a:lnTo>
                <a:lnTo>
                  <a:pt x="272944" y="750618"/>
                </a:lnTo>
                <a:lnTo>
                  <a:pt x="275415" y="799386"/>
                </a:lnTo>
                <a:lnTo>
                  <a:pt x="282666" y="846762"/>
                </a:lnTo>
                <a:lnTo>
                  <a:pt x="294456" y="892504"/>
                </a:lnTo>
                <a:lnTo>
                  <a:pt x="310543" y="936369"/>
                </a:lnTo>
                <a:lnTo>
                  <a:pt x="330683" y="978115"/>
                </a:lnTo>
                <a:lnTo>
                  <a:pt x="354637" y="1017501"/>
                </a:lnTo>
                <a:lnTo>
                  <a:pt x="382161" y="1054284"/>
                </a:lnTo>
                <a:lnTo>
                  <a:pt x="413013" y="1088223"/>
                </a:lnTo>
                <a:lnTo>
                  <a:pt x="446952" y="1119075"/>
                </a:lnTo>
                <a:lnTo>
                  <a:pt x="483735" y="1146599"/>
                </a:lnTo>
                <a:lnTo>
                  <a:pt x="523121" y="1170552"/>
                </a:lnTo>
                <a:lnTo>
                  <a:pt x="564868" y="1190693"/>
                </a:lnTo>
                <a:lnTo>
                  <a:pt x="608733" y="1206779"/>
                </a:lnTo>
                <a:lnTo>
                  <a:pt x="654475" y="1218569"/>
                </a:lnTo>
                <a:lnTo>
                  <a:pt x="701851" y="1225821"/>
                </a:lnTo>
                <a:lnTo>
                  <a:pt x="750620" y="1228291"/>
                </a:lnTo>
                <a:lnTo>
                  <a:pt x="1328825" y="1228291"/>
                </a:lnTo>
                <a:lnTo>
                  <a:pt x="1311582" y="1248867"/>
                </a:lnTo>
                <a:lnTo>
                  <a:pt x="1281149" y="1281137"/>
                </a:lnTo>
                <a:lnTo>
                  <a:pt x="1248879" y="1311569"/>
                </a:lnTo>
                <a:lnTo>
                  <a:pt x="1214860" y="1340076"/>
                </a:lnTo>
                <a:lnTo>
                  <a:pt x="1179183" y="1366569"/>
                </a:lnTo>
                <a:lnTo>
                  <a:pt x="1141934" y="1390959"/>
                </a:lnTo>
                <a:lnTo>
                  <a:pt x="1103202" y="1413158"/>
                </a:lnTo>
                <a:lnTo>
                  <a:pt x="1063077" y="1433077"/>
                </a:lnTo>
                <a:lnTo>
                  <a:pt x="1021647" y="1450628"/>
                </a:lnTo>
                <a:lnTo>
                  <a:pt x="979000" y="1465722"/>
                </a:lnTo>
                <a:lnTo>
                  <a:pt x="935226" y="1478270"/>
                </a:lnTo>
                <a:lnTo>
                  <a:pt x="890412" y="1488184"/>
                </a:lnTo>
                <a:lnTo>
                  <a:pt x="844647" y="1495375"/>
                </a:lnTo>
                <a:lnTo>
                  <a:pt x="798020" y="1499755"/>
                </a:lnTo>
                <a:lnTo>
                  <a:pt x="750620" y="1501234"/>
                </a:lnTo>
                <a:close/>
              </a:path>
              <a:path extrusionOk="0" h="1501775" w="1501775">
                <a:moveTo>
                  <a:pt x="1328825" y="1228291"/>
                </a:moveTo>
                <a:lnTo>
                  <a:pt x="750620" y="1228291"/>
                </a:lnTo>
                <a:lnTo>
                  <a:pt x="799389" y="1225821"/>
                </a:lnTo>
                <a:lnTo>
                  <a:pt x="846765" y="1218569"/>
                </a:lnTo>
                <a:lnTo>
                  <a:pt x="892507" y="1206779"/>
                </a:lnTo>
                <a:lnTo>
                  <a:pt x="936372" y="1190693"/>
                </a:lnTo>
                <a:lnTo>
                  <a:pt x="978119" y="1170552"/>
                </a:lnTo>
                <a:lnTo>
                  <a:pt x="1017505" y="1146599"/>
                </a:lnTo>
                <a:lnTo>
                  <a:pt x="1054288" y="1119075"/>
                </a:lnTo>
                <a:lnTo>
                  <a:pt x="1088227" y="1088223"/>
                </a:lnTo>
                <a:lnTo>
                  <a:pt x="1119079" y="1054284"/>
                </a:lnTo>
                <a:lnTo>
                  <a:pt x="1146603" y="1017501"/>
                </a:lnTo>
                <a:lnTo>
                  <a:pt x="1170557" y="978115"/>
                </a:lnTo>
                <a:lnTo>
                  <a:pt x="1190697" y="936369"/>
                </a:lnTo>
                <a:lnTo>
                  <a:pt x="1206784" y="892504"/>
                </a:lnTo>
                <a:lnTo>
                  <a:pt x="1218574" y="846762"/>
                </a:lnTo>
                <a:lnTo>
                  <a:pt x="1225825" y="799386"/>
                </a:lnTo>
                <a:lnTo>
                  <a:pt x="1228296" y="750617"/>
                </a:lnTo>
                <a:lnTo>
                  <a:pt x="1225825" y="701849"/>
                </a:lnTo>
                <a:lnTo>
                  <a:pt x="1218574" y="654473"/>
                </a:lnTo>
                <a:lnTo>
                  <a:pt x="1206784" y="608731"/>
                </a:lnTo>
                <a:lnTo>
                  <a:pt x="1190697" y="564866"/>
                </a:lnTo>
                <a:lnTo>
                  <a:pt x="1170557" y="523120"/>
                </a:lnTo>
                <a:lnTo>
                  <a:pt x="1146603" y="483734"/>
                </a:lnTo>
                <a:lnTo>
                  <a:pt x="1119079" y="446950"/>
                </a:lnTo>
                <a:lnTo>
                  <a:pt x="1088227" y="413012"/>
                </a:lnTo>
                <a:lnTo>
                  <a:pt x="1054288" y="382159"/>
                </a:lnTo>
                <a:lnTo>
                  <a:pt x="1017505" y="354636"/>
                </a:lnTo>
                <a:lnTo>
                  <a:pt x="978119" y="330683"/>
                </a:lnTo>
                <a:lnTo>
                  <a:pt x="936372" y="310542"/>
                </a:lnTo>
                <a:lnTo>
                  <a:pt x="892507" y="294456"/>
                </a:lnTo>
                <a:lnTo>
                  <a:pt x="846765" y="282666"/>
                </a:lnTo>
                <a:lnTo>
                  <a:pt x="799389" y="275414"/>
                </a:lnTo>
                <a:lnTo>
                  <a:pt x="750620" y="272944"/>
                </a:lnTo>
                <a:lnTo>
                  <a:pt x="1328812" y="272944"/>
                </a:lnTo>
                <a:lnTo>
                  <a:pt x="1366574" y="322069"/>
                </a:lnTo>
                <a:lnTo>
                  <a:pt x="1390965" y="359317"/>
                </a:lnTo>
                <a:lnTo>
                  <a:pt x="1413164" y="398048"/>
                </a:lnTo>
                <a:lnTo>
                  <a:pt x="1433083" y="438172"/>
                </a:lnTo>
                <a:lnTo>
                  <a:pt x="1450634" y="479601"/>
                </a:lnTo>
                <a:lnTo>
                  <a:pt x="1465728" y="522246"/>
                </a:lnTo>
                <a:lnTo>
                  <a:pt x="1478276" y="566019"/>
                </a:lnTo>
                <a:lnTo>
                  <a:pt x="1488190" y="610832"/>
                </a:lnTo>
                <a:lnTo>
                  <a:pt x="1495381" y="656594"/>
                </a:lnTo>
                <a:lnTo>
                  <a:pt x="1499761" y="703219"/>
                </a:lnTo>
                <a:lnTo>
                  <a:pt x="1501240" y="750618"/>
                </a:lnTo>
                <a:lnTo>
                  <a:pt x="1499763" y="798017"/>
                </a:lnTo>
                <a:lnTo>
                  <a:pt x="1495385" y="844643"/>
                </a:lnTo>
                <a:lnTo>
                  <a:pt x="1488195" y="890407"/>
                </a:lnTo>
                <a:lnTo>
                  <a:pt x="1478282" y="935221"/>
                </a:lnTo>
                <a:lnTo>
                  <a:pt x="1465735" y="978995"/>
                </a:lnTo>
                <a:lnTo>
                  <a:pt x="1450642" y="1021641"/>
                </a:lnTo>
                <a:lnTo>
                  <a:pt x="1433091" y="1063070"/>
                </a:lnTo>
                <a:lnTo>
                  <a:pt x="1413172" y="1103194"/>
                </a:lnTo>
                <a:lnTo>
                  <a:pt x="1390973" y="1141925"/>
                </a:lnTo>
                <a:lnTo>
                  <a:pt x="1366582" y="1179173"/>
                </a:lnTo>
                <a:lnTo>
                  <a:pt x="1340089" y="1214850"/>
                </a:lnTo>
                <a:lnTo>
                  <a:pt x="1328825" y="122829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13" name="Google Shape;213;p26"/>
          <p:cNvSpPr/>
          <p:nvPr/>
        </p:nvSpPr>
        <p:spPr>
          <a:xfrm>
            <a:off x="7351472" y="253816"/>
            <a:ext cx="1057176" cy="1052800"/>
          </a:xfrm>
          <a:custGeom>
            <a:rect b="b" l="l" r="r" t="t"/>
            <a:pathLst>
              <a:path extrusionOk="0" h="2108200" w="2115819">
                <a:moveTo>
                  <a:pt x="1293429" y="25399"/>
                </a:moveTo>
                <a:lnTo>
                  <a:pt x="821968" y="25399"/>
                </a:lnTo>
                <a:lnTo>
                  <a:pt x="914374" y="0"/>
                </a:lnTo>
                <a:lnTo>
                  <a:pt x="1201023" y="0"/>
                </a:lnTo>
                <a:lnTo>
                  <a:pt x="1293429" y="25399"/>
                </a:lnTo>
                <a:close/>
              </a:path>
              <a:path extrusionOk="0" h="2108200" w="2115819">
                <a:moveTo>
                  <a:pt x="1247576" y="2095499"/>
                </a:moveTo>
                <a:lnTo>
                  <a:pt x="867820" y="2095499"/>
                </a:lnTo>
                <a:lnTo>
                  <a:pt x="776843" y="2070099"/>
                </a:lnTo>
                <a:lnTo>
                  <a:pt x="646386" y="2031999"/>
                </a:lnTo>
                <a:lnTo>
                  <a:pt x="604691" y="2006599"/>
                </a:lnTo>
                <a:lnTo>
                  <a:pt x="563970" y="1981199"/>
                </a:lnTo>
                <a:lnTo>
                  <a:pt x="524270" y="1968499"/>
                </a:lnTo>
                <a:lnTo>
                  <a:pt x="485638" y="1943099"/>
                </a:lnTo>
                <a:lnTo>
                  <a:pt x="448121" y="1917699"/>
                </a:lnTo>
                <a:lnTo>
                  <a:pt x="411765" y="1892299"/>
                </a:lnTo>
                <a:lnTo>
                  <a:pt x="376619" y="1854199"/>
                </a:lnTo>
                <a:lnTo>
                  <a:pt x="342728" y="1828799"/>
                </a:lnTo>
                <a:lnTo>
                  <a:pt x="310141" y="1803399"/>
                </a:lnTo>
                <a:lnTo>
                  <a:pt x="278903" y="1765299"/>
                </a:lnTo>
                <a:lnTo>
                  <a:pt x="249063" y="1727199"/>
                </a:lnTo>
                <a:lnTo>
                  <a:pt x="220666" y="1701799"/>
                </a:lnTo>
                <a:lnTo>
                  <a:pt x="193761" y="1663699"/>
                </a:lnTo>
                <a:lnTo>
                  <a:pt x="168394" y="1625599"/>
                </a:lnTo>
                <a:lnTo>
                  <a:pt x="144613" y="1587499"/>
                </a:lnTo>
                <a:lnTo>
                  <a:pt x="122463" y="1549399"/>
                </a:lnTo>
                <a:lnTo>
                  <a:pt x="101993" y="1498599"/>
                </a:lnTo>
                <a:lnTo>
                  <a:pt x="83249" y="1460499"/>
                </a:lnTo>
                <a:lnTo>
                  <a:pt x="66279" y="1422399"/>
                </a:lnTo>
                <a:lnTo>
                  <a:pt x="51129" y="1371599"/>
                </a:lnTo>
                <a:lnTo>
                  <a:pt x="37846" y="1333499"/>
                </a:lnTo>
                <a:lnTo>
                  <a:pt x="26478" y="1282699"/>
                </a:lnTo>
                <a:lnTo>
                  <a:pt x="17071" y="1244599"/>
                </a:lnTo>
                <a:lnTo>
                  <a:pt x="9673" y="1193799"/>
                </a:lnTo>
                <a:lnTo>
                  <a:pt x="4330" y="1142999"/>
                </a:lnTo>
                <a:lnTo>
                  <a:pt x="1090" y="1104899"/>
                </a:lnTo>
                <a:lnTo>
                  <a:pt x="0" y="1054099"/>
                </a:lnTo>
                <a:lnTo>
                  <a:pt x="1090" y="1003299"/>
                </a:lnTo>
                <a:lnTo>
                  <a:pt x="4330" y="952499"/>
                </a:lnTo>
                <a:lnTo>
                  <a:pt x="9673" y="901699"/>
                </a:lnTo>
                <a:lnTo>
                  <a:pt x="17072" y="863599"/>
                </a:lnTo>
                <a:lnTo>
                  <a:pt x="26479" y="812799"/>
                </a:lnTo>
                <a:lnTo>
                  <a:pt x="37847" y="774699"/>
                </a:lnTo>
                <a:lnTo>
                  <a:pt x="51130" y="723899"/>
                </a:lnTo>
                <a:lnTo>
                  <a:pt x="66281" y="685799"/>
                </a:lnTo>
                <a:lnTo>
                  <a:pt x="83252" y="634999"/>
                </a:lnTo>
                <a:lnTo>
                  <a:pt x="101996" y="596899"/>
                </a:lnTo>
                <a:lnTo>
                  <a:pt x="122467" y="558799"/>
                </a:lnTo>
                <a:lnTo>
                  <a:pt x="144617" y="520699"/>
                </a:lnTo>
                <a:lnTo>
                  <a:pt x="168399" y="482599"/>
                </a:lnTo>
                <a:lnTo>
                  <a:pt x="193766" y="444499"/>
                </a:lnTo>
                <a:lnTo>
                  <a:pt x="220672" y="406399"/>
                </a:lnTo>
                <a:lnTo>
                  <a:pt x="249069" y="368299"/>
                </a:lnTo>
                <a:lnTo>
                  <a:pt x="278910" y="330199"/>
                </a:lnTo>
                <a:lnTo>
                  <a:pt x="310147" y="304799"/>
                </a:lnTo>
                <a:lnTo>
                  <a:pt x="342735" y="266699"/>
                </a:lnTo>
                <a:lnTo>
                  <a:pt x="376626" y="241299"/>
                </a:lnTo>
                <a:lnTo>
                  <a:pt x="411773" y="215899"/>
                </a:lnTo>
                <a:lnTo>
                  <a:pt x="448128" y="190499"/>
                </a:lnTo>
                <a:lnTo>
                  <a:pt x="485646" y="165099"/>
                </a:lnTo>
                <a:lnTo>
                  <a:pt x="524278" y="139699"/>
                </a:lnTo>
                <a:lnTo>
                  <a:pt x="563978" y="114299"/>
                </a:lnTo>
                <a:lnTo>
                  <a:pt x="604699" y="101599"/>
                </a:lnTo>
                <a:lnTo>
                  <a:pt x="646394" y="76199"/>
                </a:lnTo>
                <a:lnTo>
                  <a:pt x="732516" y="50799"/>
                </a:lnTo>
                <a:lnTo>
                  <a:pt x="776849" y="25399"/>
                </a:lnTo>
                <a:lnTo>
                  <a:pt x="1338548" y="25399"/>
                </a:lnTo>
                <a:lnTo>
                  <a:pt x="1382881" y="50799"/>
                </a:lnTo>
                <a:lnTo>
                  <a:pt x="1469003" y="76199"/>
                </a:lnTo>
                <a:lnTo>
                  <a:pt x="1510697" y="101599"/>
                </a:lnTo>
                <a:lnTo>
                  <a:pt x="1551418" y="114299"/>
                </a:lnTo>
                <a:lnTo>
                  <a:pt x="1591118" y="139699"/>
                </a:lnTo>
                <a:lnTo>
                  <a:pt x="1629751" y="165099"/>
                </a:lnTo>
                <a:lnTo>
                  <a:pt x="1667268" y="190499"/>
                </a:lnTo>
                <a:lnTo>
                  <a:pt x="1703624" y="215899"/>
                </a:lnTo>
                <a:lnTo>
                  <a:pt x="1738771" y="241299"/>
                </a:lnTo>
                <a:lnTo>
                  <a:pt x="1772661" y="266699"/>
                </a:lnTo>
                <a:lnTo>
                  <a:pt x="962979" y="266699"/>
                </a:lnTo>
                <a:lnTo>
                  <a:pt x="827327" y="304799"/>
                </a:lnTo>
                <a:lnTo>
                  <a:pt x="742141" y="330199"/>
                </a:lnTo>
                <a:lnTo>
                  <a:pt x="701372" y="355599"/>
                </a:lnTo>
                <a:lnTo>
                  <a:pt x="661928" y="368299"/>
                </a:lnTo>
                <a:lnTo>
                  <a:pt x="623893" y="393699"/>
                </a:lnTo>
                <a:lnTo>
                  <a:pt x="587349" y="419099"/>
                </a:lnTo>
                <a:lnTo>
                  <a:pt x="552379" y="457199"/>
                </a:lnTo>
                <a:lnTo>
                  <a:pt x="519065" y="482599"/>
                </a:lnTo>
                <a:lnTo>
                  <a:pt x="487491" y="507999"/>
                </a:lnTo>
                <a:lnTo>
                  <a:pt x="457738" y="546099"/>
                </a:lnTo>
                <a:lnTo>
                  <a:pt x="429891" y="584199"/>
                </a:lnTo>
                <a:lnTo>
                  <a:pt x="404031" y="622299"/>
                </a:lnTo>
                <a:lnTo>
                  <a:pt x="380241" y="660399"/>
                </a:lnTo>
                <a:lnTo>
                  <a:pt x="358604" y="698499"/>
                </a:lnTo>
                <a:lnTo>
                  <a:pt x="339203" y="736599"/>
                </a:lnTo>
                <a:lnTo>
                  <a:pt x="322121" y="774699"/>
                </a:lnTo>
                <a:lnTo>
                  <a:pt x="307439" y="825499"/>
                </a:lnTo>
                <a:lnTo>
                  <a:pt x="295241" y="863599"/>
                </a:lnTo>
                <a:lnTo>
                  <a:pt x="285610" y="914399"/>
                </a:lnTo>
                <a:lnTo>
                  <a:pt x="278629" y="952499"/>
                </a:lnTo>
                <a:lnTo>
                  <a:pt x="274379" y="1003299"/>
                </a:lnTo>
                <a:lnTo>
                  <a:pt x="272944" y="1054099"/>
                </a:lnTo>
                <a:lnTo>
                  <a:pt x="274379" y="1104899"/>
                </a:lnTo>
                <a:lnTo>
                  <a:pt x="278629" y="1142999"/>
                </a:lnTo>
                <a:lnTo>
                  <a:pt x="285610" y="1193799"/>
                </a:lnTo>
                <a:lnTo>
                  <a:pt x="295241" y="1231899"/>
                </a:lnTo>
                <a:lnTo>
                  <a:pt x="307439" y="1282699"/>
                </a:lnTo>
                <a:lnTo>
                  <a:pt x="322121" y="1320799"/>
                </a:lnTo>
                <a:lnTo>
                  <a:pt x="339203" y="1371599"/>
                </a:lnTo>
                <a:lnTo>
                  <a:pt x="358604" y="1409699"/>
                </a:lnTo>
                <a:lnTo>
                  <a:pt x="380241" y="1447799"/>
                </a:lnTo>
                <a:lnTo>
                  <a:pt x="404031" y="1485899"/>
                </a:lnTo>
                <a:lnTo>
                  <a:pt x="429891" y="1523999"/>
                </a:lnTo>
                <a:lnTo>
                  <a:pt x="457738" y="1562099"/>
                </a:lnTo>
                <a:lnTo>
                  <a:pt x="487491" y="1587499"/>
                </a:lnTo>
                <a:lnTo>
                  <a:pt x="519065" y="1625599"/>
                </a:lnTo>
                <a:lnTo>
                  <a:pt x="552379" y="1650999"/>
                </a:lnTo>
                <a:lnTo>
                  <a:pt x="587349" y="1676399"/>
                </a:lnTo>
                <a:lnTo>
                  <a:pt x="623893" y="1701799"/>
                </a:lnTo>
                <a:lnTo>
                  <a:pt x="661928" y="1727199"/>
                </a:lnTo>
                <a:lnTo>
                  <a:pt x="701372" y="1752599"/>
                </a:lnTo>
                <a:lnTo>
                  <a:pt x="742141" y="1765299"/>
                </a:lnTo>
                <a:lnTo>
                  <a:pt x="784154" y="1790699"/>
                </a:lnTo>
                <a:lnTo>
                  <a:pt x="916822" y="1828799"/>
                </a:lnTo>
                <a:lnTo>
                  <a:pt x="1009965" y="1828799"/>
                </a:lnTo>
                <a:lnTo>
                  <a:pt x="1057698" y="1841499"/>
                </a:lnTo>
                <a:lnTo>
                  <a:pt x="1755723" y="1841499"/>
                </a:lnTo>
                <a:lnTo>
                  <a:pt x="1738778" y="1854199"/>
                </a:lnTo>
                <a:lnTo>
                  <a:pt x="1703632" y="1892299"/>
                </a:lnTo>
                <a:lnTo>
                  <a:pt x="1667276" y="1917699"/>
                </a:lnTo>
                <a:lnTo>
                  <a:pt x="1629759" y="1943099"/>
                </a:lnTo>
                <a:lnTo>
                  <a:pt x="1591126" y="1968499"/>
                </a:lnTo>
                <a:lnTo>
                  <a:pt x="1551426" y="1981199"/>
                </a:lnTo>
                <a:lnTo>
                  <a:pt x="1510705" y="2006599"/>
                </a:lnTo>
                <a:lnTo>
                  <a:pt x="1469011" y="2031999"/>
                </a:lnTo>
                <a:lnTo>
                  <a:pt x="1338554" y="2070099"/>
                </a:lnTo>
                <a:lnTo>
                  <a:pt x="1247576" y="2095499"/>
                </a:lnTo>
                <a:close/>
              </a:path>
              <a:path extrusionOk="0" h="2108200" w="2115819">
                <a:moveTo>
                  <a:pt x="1755723" y="1841499"/>
                </a:moveTo>
                <a:lnTo>
                  <a:pt x="1057698" y="1841499"/>
                </a:lnTo>
                <a:lnTo>
                  <a:pt x="1105431" y="1828799"/>
                </a:lnTo>
                <a:lnTo>
                  <a:pt x="1198575" y="1828799"/>
                </a:lnTo>
                <a:lnTo>
                  <a:pt x="1331243" y="1790699"/>
                </a:lnTo>
                <a:lnTo>
                  <a:pt x="1373255" y="1765299"/>
                </a:lnTo>
                <a:lnTo>
                  <a:pt x="1414025" y="1752599"/>
                </a:lnTo>
                <a:lnTo>
                  <a:pt x="1453468" y="1727199"/>
                </a:lnTo>
                <a:lnTo>
                  <a:pt x="1491504" y="1701799"/>
                </a:lnTo>
                <a:lnTo>
                  <a:pt x="1528048" y="1676399"/>
                </a:lnTo>
                <a:lnTo>
                  <a:pt x="1563018" y="1650999"/>
                </a:lnTo>
                <a:lnTo>
                  <a:pt x="1596332" y="1625599"/>
                </a:lnTo>
                <a:lnTo>
                  <a:pt x="1627906" y="1587499"/>
                </a:lnTo>
                <a:lnTo>
                  <a:pt x="1657658" y="1562099"/>
                </a:lnTo>
                <a:lnTo>
                  <a:pt x="1685506" y="1523999"/>
                </a:lnTo>
                <a:lnTo>
                  <a:pt x="1711366" y="1485899"/>
                </a:lnTo>
                <a:lnTo>
                  <a:pt x="1735155" y="1447799"/>
                </a:lnTo>
                <a:lnTo>
                  <a:pt x="1756792" y="1409699"/>
                </a:lnTo>
                <a:lnTo>
                  <a:pt x="1776193" y="1371599"/>
                </a:lnTo>
                <a:lnTo>
                  <a:pt x="1793276" y="1320799"/>
                </a:lnTo>
                <a:lnTo>
                  <a:pt x="1807957" y="1282699"/>
                </a:lnTo>
                <a:lnTo>
                  <a:pt x="1820155" y="1231899"/>
                </a:lnTo>
                <a:lnTo>
                  <a:pt x="1829786" y="1193799"/>
                </a:lnTo>
                <a:lnTo>
                  <a:pt x="1836768" y="1142999"/>
                </a:lnTo>
                <a:lnTo>
                  <a:pt x="1841018" y="1104899"/>
                </a:lnTo>
                <a:lnTo>
                  <a:pt x="1842453" y="1054099"/>
                </a:lnTo>
                <a:lnTo>
                  <a:pt x="1841018" y="1003299"/>
                </a:lnTo>
                <a:lnTo>
                  <a:pt x="1836768" y="952499"/>
                </a:lnTo>
                <a:lnTo>
                  <a:pt x="1829786" y="914399"/>
                </a:lnTo>
                <a:lnTo>
                  <a:pt x="1820155" y="863599"/>
                </a:lnTo>
                <a:lnTo>
                  <a:pt x="1807957" y="825499"/>
                </a:lnTo>
                <a:lnTo>
                  <a:pt x="1793276" y="774699"/>
                </a:lnTo>
                <a:lnTo>
                  <a:pt x="1776193" y="736599"/>
                </a:lnTo>
                <a:lnTo>
                  <a:pt x="1756792" y="698499"/>
                </a:lnTo>
                <a:lnTo>
                  <a:pt x="1735155" y="660399"/>
                </a:lnTo>
                <a:lnTo>
                  <a:pt x="1711366" y="622299"/>
                </a:lnTo>
                <a:lnTo>
                  <a:pt x="1685506" y="584199"/>
                </a:lnTo>
                <a:lnTo>
                  <a:pt x="1657658" y="546099"/>
                </a:lnTo>
                <a:lnTo>
                  <a:pt x="1627906" y="507999"/>
                </a:lnTo>
                <a:lnTo>
                  <a:pt x="1596332" y="482599"/>
                </a:lnTo>
                <a:lnTo>
                  <a:pt x="1563018" y="457199"/>
                </a:lnTo>
                <a:lnTo>
                  <a:pt x="1528048" y="419099"/>
                </a:lnTo>
                <a:lnTo>
                  <a:pt x="1491504" y="393699"/>
                </a:lnTo>
                <a:lnTo>
                  <a:pt x="1453468" y="368299"/>
                </a:lnTo>
                <a:lnTo>
                  <a:pt x="1414025" y="355599"/>
                </a:lnTo>
                <a:lnTo>
                  <a:pt x="1373255" y="330199"/>
                </a:lnTo>
                <a:lnTo>
                  <a:pt x="1288070" y="304799"/>
                </a:lnTo>
                <a:lnTo>
                  <a:pt x="1152418" y="266699"/>
                </a:lnTo>
                <a:lnTo>
                  <a:pt x="1772661" y="266699"/>
                </a:lnTo>
                <a:lnTo>
                  <a:pt x="1805249" y="304799"/>
                </a:lnTo>
                <a:lnTo>
                  <a:pt x="1836487" y="330199"/>
                </a:lnTo>
                <a:lnTo>
                  <a:pt x="1866328" y="368299"/>
                </a:lnTo>
                <a:lnTo>
                  <a:pt x="1894725" y="406399"/>
                </a:lnTo>
                <a:lnTo>
                  <a:pt x="1921630" y="444499"/>
                </a:lnTo>
                <a:lnTo>
                  <a:pt x="1946998" y="482599"/>
                </a:lnTo>
                <a:lnTo>
                  <a:pt x="1970780" y="520699"/>
                </a:lnTo>
                <a:lnTo>
                  <a:pt x="1992930" y="558799"/>
                </a:lnTo>
                <a:lnTo>
                  <a:pt x="2013400" y="596899"/>
                </a:lnTo>
                <a:lnTo>
                  <a:pt x="2032145" y="634999"/>
                </a:lnTo>
                <a:lnTo>
                  <a:pt x="2049116" y="685799"/>
                </a:lnTo>
                <a:lnTo>
                  <a:pt x="2064266" y="723899"/>
                </a:lnTo>
                <a:lnTo>
                  <a:pt x="2077549" y="774699"/>
                </a:lnTo>
                <a:lnTo>
                  <a:pt x="2088918" y="812799"/>
                </a:lnTo>
                <a:lnTo>
                  <a:pt x="2098325" y="863599"/>
                </a:lnTo>
                <a:lnTo>
                  <a:pt x="2105724" y="901699"/>
                </a:lnTo>
                <a:lnTo>
                  <a:pt x="2111066" y="952499"/>
                </a:lnTo>
                <a:lnTo>
                  <a:pt x="2114307" y="1003299"/>
                </a:lnTo>
                <a:lnTo>
                  <a:pt x="2115397" y="1054099"/>
                </a:lnTo>
                <a:lnTo>
                  <a:pt x="2114307" y="1104899"/>
                </a:lnTo>
                <a:lnTo>
                  <a:pt x="2111067" y="1142999"/>
                </a:lnTo>
                <a:lnTo>
                  <a:pt x="2105724" y="1193799"/>
                </a:lnTo>
                <a:lnTo>
                  <a:pt x="2098326" y="1244599"/>
                </a:lnTo>
                <a:lnTo>
                  <a:pt x="2088919" y="1282699"/>
                </a:lnTo>
                <a:lnTo>
                  <a:pt x="2077551" y="1333499"/>
                </a:lnTo>
                <a:lnTo>
                  <a:pt x="2064268" y="1371599"/>
                </a:lnTo>
                <a:lnTo>
                  <a:pt x="2049118" y="1422399"/>
                </a:lnTo>
                <a:lnTo>
                  <a:pt x="2032147" y="1460499"/>
                </a:lnTo>
                <a:lnTo>
                  <a:pt x="2013403" y="1498599"/>
                </a:lnTo>
                <a:lnTo>
                  <a:pt x="1992933" y="1549399"/>
                </a:lnTo>
                <a:lnTo>
                  <a:pt x="1970784" y="1587499"/>
                </a:lnTo>
                <a:lnTo>
                  <a:pt x="1947002" y="1625599"/>
                </a:lnTo>
                <a:lnTo>
                  <a:pt x="1921635" y="1663699"/>
                </a:lnTo>
                <a:lnTo>
                  <a:pt x="1894730" y="1701799"/>
                </a:lnTo>
                <a:lnTo>
                  <a:pt x="1866334" y="1727199"/>
                </a:lnTo>
                <a:lnTo>
                  <a:pt x="1836494" y="1765299"/>
                </a:lnTo>
                <a:lnTo>
                  <a:pt x="1805256" y="1803399"/>
                </a:lnTo>
                <a:lnTo>
                  <a:pt x="1772669" y="1828799"/>
                </a:lnTo>
                <a:lnTo>
                  <a:pt x="1755723" y="1841499"/>
                </a:lnTo>
                <a:close/>
              </a:path>
              <a:path extrusionOk="0" h="2108200" w="2115819">
                <a:moveTo>
                  <a:pt x="1153832" y="2108199"/>
                </a:moveTo>
                <a:lnTo>
                  <a:pt x="961564" y="2108199"/>
                </a:lnTo>
                <a:lnTo>
                  <a:pt x="914370" y="2095499"/>
                </a:lnTo>
                <a:lnTo>
                  <a:pt x="1201027" y="2095499"/>
                </a:lnTo>
                <a:lnTo>
                  <a:pt x="1153832" y="21081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14" name="Google Shape;214;p26"/>
          <p:cNvSpPr/>
          <p:nvPr/>
        </p:nvSpPr>
        <p:spPr>
          <a:xfrm>
            <a:off x="4500229" y="3184454"/>
            <a:ext cx="1963644" cy="1699702"/>
          </a:xfrm>
          <a:custGeom>
            <a:rect b="b" l="l" r="r" t="t"/>
            <a:pathLst>
              <a:path extrusionOk="0" h="3403600" w="3930015">
                <a:moveTo>
                  <a:pt x="3929769" y="3403278"/>
                </a:moveTo>
                <a:lnTo>
                  <a:pt x="0" y="3403278"/>
                </a:lnTo>
                <a:lnTo>
                  <a:pt x="1964903" y="0"/>
                </a:lnTo>
                <a:lnTo>
                  <a:pt x="2280068" y="545887"/>
                </a:lnTo>
                <a:lnTo>
                  <a:pt x="1964903" y="545887"/>
                </a:lnTo>
                <a:lnTo>
                  <a:pt x="472786" y="3130317"/>
                </a:lnTo>
                <a:lnTo>
                  <a:pt x="3772176" y="3130317"/>
                </a:lnTo>
                <a:lnTo>
                  <a:pt x="3929769" y="3403278"/>
                </a:lnTo>
                <a:close/>
              </a:path>
              <a:path extrusionOk="0" h="3403600" w="3930015">
                <a:moveTo>
                  <a:pt x="3772176" y="3130317"/>
                </a:moveTo>
                <a:lnTo>
                  <a:pt x="3457019" y="3130317"/>
                </a:lnTo>
                <a:lnTo>
                  <a:pt x="1964903" y="545887"/>
                </a:lnTo>
                <a:lnTo>
                  <a:pt x="2280068" y="545887"/>
                </a:lnTo>
                <a:lnTo>
                  <a:pt x="3772176" y="313031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15" name="Google Shape;215;p26"/>
          <p:cNvSpPr/>
          <p:nvPr/>
        </p:nvSpPr>
        <p:spPr>
          <a:xfrm>
            <a:off x="8188046" y="1531703"/>
            <a:ext cx="825879" cy="715080"/>
          </a:xfrm>
          <a:custGeom>
            <a:rect b="b" l="l" r="r" t="t"/>
            <a:pathLst>
              <a:path extrusionOk="0" h="1431925" w="1652905">
                <a:moveTo>
                  <a:pt x="1652807" y="1431367"/>
                </a:moveTo>
                <a:lnTo>
                  <a:pt x="0" y="1431367"/>
                </a:lnTo>
                <a:lnTo>
                  <a:pt x="826412" y="0"/>
                </a:lnTo>
                <a:lnTo>
                  <a:pt x="1141599" y="545923"/>
                </a:lnTo>
                <a:lnTo>
                  <a:pt x="826394" y="545923"/>
                </a:lnTo>
                <a:lnTo>
                  <a:pt x="472749" y="1158423"/>
                </a:lnTo>
                <a:lnTo>
                  <a:pt x="1495224" y="1158423"/>
                </a:lnTo>
                <a:lnTo>
                  <a:pt x="1652807" y="1431367"/>
                </a:lnTo>
                <a:close/>
              </a:path>
              <a:path extrusionOk="0" h="1431925" w="1652905">
                <a:moveTo>
                  <a:pt x="1495224" y="1158423"/>
                </a:moveTo>
                <a:lnTo>
                  <a:pt x="1180039" y="1158423"/>
                </a:lnTo>
                <a:lnTo>
                  <a:pt x="826394" y="545923"/>
                </a:lnTo>
                <a:lnTo>
                  <a:pt x="1141599" y="545923"/>
                </a:lnTo>
                <a:lnTo>
                  <a:pt x="1495224" y="11584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16" name="Google Shape;216;p26"/>
          <p:cNvSpPr/>
          <p:nvPr/>
        </p:nvSpPr>
        <p:spPr>
          <a:xfrm>
            <a:off x="4470376" y="2656303"/>
            <a:ext cx="545721" cy="545427"/>
          </a:xfrm>
          <a:custGeom>
            <a:rect b="b" l="l" r="r" t="t"/>
            <a:pathLst>
              <a:path extrusionOk="0" h="1092200" w="1092200">
                <a:moveTo>
                  <a:pt x="1091819" y="0"/>
                </a:moveTo>
                <a:lnTo>
                  <a:pt x="0" y="0"/>
                </a:lnTo>
                <a:lnTo>
                  <a:pt x="0" y="273050"/>
                </a:lnTo>
                <a:lnTo>
                  <a:pt x="0" y="819150"/>
                </a:lnTo>
                <a:lnTo>
                  <a:pt x="0" y="1092200"/>
                </a:lnTo>
                <a:lnTo>
                  <a:pt x="1091819" y="1092200"/>
                </a:lnTo>
                <a:lnTo>
                  <a:pt x="1091819" y="819150"/>
                </a:lnTo>
                <a:lnTo>
                  <a:pt x="272961" y="819150"/>
                </a:lnTo>
                <a:lnTo>
                  <a:pt x="272961" y="273050"/>
                </a:lnTo>
                <a:lnTo>
                  <a:pt x="818870" y="273050"/>
                </a:lnTo>
                <a:lnTo>
                  <a:pt x="818870" y="818769"/>
                </a:lnTo>
                <a:lnTo>
                  <a:pt x="1091819" y="818769"/>
                </a:lnTo>
                <a:lnTo>
                  <a:pt x="1091819" y="273050"/>
                </a:lnTo>
                <a:lnTo>
                  <a:pt x="1091819" y="272859"/>
                </a:lnTo>
                <a:lnTo>
                  <a:pt x="109181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17" name="Google Shape;217;p26"/>
          <p:cNvSpPr/>
          <p:nvPr/>
        </p:nvSpPr>
        <p:spPr>
          <a:xfrm>
            <a:off x="4743143" y="509386"/>
            <a:ext cx="136430" cy="136357"/>
          </a:xfrm>
          <a:custGeom>
            <a:rect b="b" l="l" r="r" t="t"/>
            <a:pathLst>
              <a:path extrusionOk="0" h="273050" w="273050">
                <a:moveTo>
                  <a:pt x="272962" y="272961"/>
                </a:moveTo>
                <a:lnTo>
                  <a:pt x="0" y="272961"/>
                </a:lnTo>
                <a:lnTo>
                  <a:pt x="0" y="0"/>
                </a:lnTo>
                <a:lnTo>
                  <a:pt x="272962" y="0"/>
                </a:lnTo>
                <a:lnTo>
                  <a:pt x="272962" y="2729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18" name="Google Shape;218;p26"/>
          <p:cNvSpPr/>
          <p:nvPr/>
        </p:nvSpPr>
        <p:spPr>
          <a:xfrm>
            <a:off x="5084100" y="850158"/>
            <a:ext cx="136430" cy="136357"/>
          </a:xfrm>
          <a:custGeom>
            <a:rect b="b" l="l" r="r" t="t"/>
            <a:pathLst>
              <a:path extrusionOk="0" h="273050" w="273050">
                <a:moveTo>
                  <a:pt x="272962" y="272961"/>
                </a:moveTo>
                <a:lnTo>
                  <a:pt x="0" y="272961"/>
                </a:lnTo>
                <a:lnTo>
                  <a:pt x="0" y="0"/>
                </a:lnTo>
                <a:lnTo>
                  <a:pt x="272962" y="0"/>
                </a:lnTo>
                <a:lnTo>
                  <a:pt x="272962" y="2729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19" name="Google Shape;219;p26"/>
          <p:cNvSpPr/>
          <p:nvPr/>
        </p:nvSpPr>
        <p:spPr>
          <a:xfrm>
            <a:off x="5629638" y="918314"/>
            <a:ext cx="136430" cy="136357"/>
          </a:xfrm>
          <a:custGeom>
            <a:rect b="b" l="l" r="r" t="t"/>
            <a:pathLst>
              <a:path extrusionOk="0" h="273050" w="273050">
                <a:moveTo>
                  <a:pt x="272962" y="272961"/>
                </a:moveTo>
                <a:lnTo>
                  <a:pt x="0" y="272961"/>
                </a:lnTo>
                <a:lnTo>
                  <a:pt x="0" y="0"/>
                </a:lnTo>
                <a:lnTo>
                  <a:pt x="272962" y="0"/>
                </a:lnTo>
                <a:lnTo>
                  <a:pt x="272962" y="272961"/>
                </a:lnTo>
                <a:close/>
              </a:path>
            </a:pathLst>
          </a:custGeom>
          <a:solidFill>
            <a:srgbClr val="53A6E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20" name="Google Shape;220;p26"/>
          <p:cNvSpPr/>
          <p:nvPr/>
        </p:nvSpPr>
        <p:spPr>
          <a:xfrm>
            <a:off x="5902402" y="918314"/>
            <a:ext cx="136430" cy="136357"/>
          </a:xfrm>
          <a:custGeom>
            <a:rect b="b" l="l" r="r" t="t"/>
            <a:pathLst>
              <a:path extrusionOk="0" h="273050" w="273050">
                <a:moveTo>
                  <a:pt x="272962" y="272961"/>
                </a:moveTo>
                <a:lnTo>
                  <a:pt x="0" y="272961"/>
                </a:lnTo>
                <a:lnTo>
                  <a:pt x="0" y="0"/>
                </a:lnTo>
                <a:lnTo>
                  <a:pt x="272962" y="0"/>
                </a:lnTo>
                <a:lnTo>
                  <a:pt x="272962" y="272961"/>
                </a:lnTo>
                <a:close/>
              </a:path>
            </a:pathLst>
          </a:custGeom>
          <a:solidFill>
            <a:srgbClr val="FF82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21" name="Google Shape;221;p26"/>
          <p:cNvSpPr/>
          <p:nvPr/>
        </p:nvSpPr>
        <p:spPr>
          <a:xfrm>
            <a:off x="5425058" y="2145091"/>
            <a:ext cx="136430" cy="136357"/>
          </a:xfrm>
          <a:custGeom>
            <a:rect b="b" l="l" r="r" t="t"/>
            <a:pathLst>
              <a:path extrusionOk="0" h="273050" w="273050">
                <a:moveTo>
                  <a:pt x="272962" y="272961"/>
                </a:moveTo>
                <a:lnTo>
                  <a:pt x="0" y="272961"/>
                </a:lnTo>
                <a:lnTo>
                  <a:pt x="0" y="0"/>
                </a:lnTo>
                <a:lnTo>
                  <a:pt x="272962" y="0"/>
                </a:lnTo>
                <a:lnTo>
                  <a:pt x="272962" y="272961"/>
                </a:lnTo>
                <a:close/>
              </a:path>
            </a:pathLst>
          </a:custGeom>
          <a:solidFill>
            <a:srgbClr val="FFD8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22" name="Google Shape;222;p26"/>
          <p:cNvSpPr/>
          <p:nvPr/>
        </p:nvSpPr>
        <p:spPr>
          <a:xfrm>
            <a:off x="5407059" y="4117212"/>
            <a:ext cx="136430" cy="136357"/>
          </a:xfrm>
          <a:custGeom>
            <a:rect b="b" l="l" r="r" t="t"/>
            <a:pathLst>
              <a:path extrusionOk="0" h="273050" w="273050">
                <a:moveTo>
                  <a:pt x="272962" y="272961"/>
                </a:moveTo>
                <a:lnTo>
                  <a:pt x="0" y="272961"/>
                </a:lnTo>
                <a:lnTo>
                  <a:pt x="0" y="0"/>
                </a:lnTo>
                <a:lnTo>
                  <a:pt x="272962" y="0"/>
                </a:lnTo>
                <a:lnTo>
                  <a:pt x="272962" y="2729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23" name="Google Shape;223;p26"/>
          <p:cNvSpPr/>
          <p:nvPr/>
        </p:nvSpPr>
        <p:spPr>
          <a:xfrm>
            <a:off x="5407059" y="4389828"/>
            <a:ext cx="136430" cy="136357"/>
          </a:xfrm>
          <a:custGeom>
            <a:rect b="b" l="l" r="r" t="t"/>
            <a:pathLst>
              <a:path extrusionOk="0" h="273050" w="273050">
                <a:moveTo>
                  <a:pt x="272962" y="272961"/>
                </a:moveTo>
                <a:lnTo>
                  <a:pt x="0" y="272961"/>
                </a:lnTo>
                <a:lnTo>
                  <a:pt x="0" y="0"/>
                </a:lnTo>
                <a:lnTo>
                  <a:pt x="272962" y="0"/>
                </a:lnTo>
                <a:lnTo>
                  <a:pt x="272962" y="2729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24" name="Google Shape;224;p26"/>
          <p:cNvSpPr/>
          <p:nvPr/>
        </p:nvSpPr>
        <p:spPr>
          <a:xfrm>
            <a:off x="5134294" y="4389828"/>
            <a:ext cx="136430" cy="136357"/>
          </a:xfrm>
          <a:custGeom>
            <a:rect b="b" l="l" r="r" t="t"/>
            <a:pathLst>
              <a:path extrusionOk="0" h="273050" w="273050">
                <a:moveTo>
                  <a:pt x="272962" y="272961"/>
                </a:moveTo>
                <a:lnTo>
                  <a:pt x="0" y="272961"/>
                </a:lnTo>
                <a:lnTo>
                  <a:pt x="0" y="0"/>
                </a:lnTo>
                <a:lnTo>
                  <a:pt x="272962" y="0"/>
                </a:lnTo>
                <a:lnTo>
                  <a:pt x="272962" y="2729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25" name="Google Shape;225;p26"/>
          <p:cNvSpPr/>
          <p:nvPr/>
        </p:nvSpPr>
        <p:spPr>
          <a:xfrm>
            <a:off x="5679823" y="4389828"/>
            <a:ext cx="136430" cy="136357"/>
          </a:xfrm>
          <a:custGeom>
            <a:rect b="b" l="l" r="r" t="t"/>
            <a:pathLst>
              <a:path extrusionOk="0" h="273050" w="273050">
                <a:moveTo>
                  <a:pt x="272962" y="272961"/>
                </a:moveTo>
                <a:lnTo>
                  <a:pt x="0" y="272961"/>
                </a:lnTo>
                <a:lnTo>
                  <a:pt x="0" y="0"/>
                </a:lnTo>
                <a:lnTo>
                  <a:pt x="272962" y="0"/>
                </a:lnTo>
                <a:lnTo>
                  <a:pt x="272962" y="27296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26" name="Google Shape;226;p26"/>
          <p:cNvSpPr/>
          <p:nvPr/>
        </p:nvSpPr>
        <p:spPr>
          <a:xfrm>
            <a:off x="6106973" y="3985265"/>
            <a:ext cx="136430" cy="136357"/>
          </a:xfrm>
          <a:custGeom>
            <a:rect b="b" l="l" r="r" t="t"/>
            <a:pathLst>
              <a:path extrusionOk="0" h="273050" w="273050">
                <a:moveTo>
                  <a:pt x="272962" y="272961"/>
                </a:moveTo>
                <a:lnTo>
                  <a:pt x="0" y="272961"/>
                </a:lnTo>
                <a:lnTo>
                  <a:pt x="0" y="0"/>
                </a:lnTo>
                <a:lnTo>
                  <a:pt x="272962" y="0"/>
                </a:lnTo>
                <a:lnTo>
                  <a:pt x="272962" y="272961"/>
                </a:lnTo>
                <a:close/>
              </a:path>
            </a:pathLst>
          </a:custGeom>
          <a:solidFill>
            <a:srgbClr val="FF82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27" name="Google Shape;227;p26"/>
          <p:cNvSpPr/>
          <p:nvPr/>
        </p:nvSpPr>
        <p:spPr>
          <a:xfrm>
            <a:off x="6379746" y="3985265"/>
            <a:ext cx="136430" cy="136357"/>
          </a:xfrm>
          <a:custGeom>
            <a:rect b="b" l="l" r="r" t="t"/>
            <a:pathLst>
              <a:path extrusionOk="0" h="273050" w="273050">
                <a:moveTo>
                  <a:pt x="272962" y="272961"/>
                </a:moveTo>
                <a:lnTo>
                  <a:pt x="0" y="272961"/>
                </a:lnTo>
                <a:lnTo>
                  <a:pt x="0" y="0"/>
                </a:lnTo>
                <a:lnTo>
                  <a:pt x="272962" y="0"/>
                </a:lnTo>
                <a:lnTo>
                  <a:pt x="272962" y="272961"/>
                </a:lnTo>
                <a:close/>
              </a:path>
            </a:pathLst>
          </a:custGeom>
          <a:solidFill>
            <a:srgbClr val="17C8B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28" name="Google Shape;228;p26"/>
          <p:cNvSpPr/>
          <p:nvPr/>
        </p:nvSpPr>
        <p:spPr>
          <a:xfrm>
            <a:off x="8425492" y="2349560"/>
            <a:ext cx="136430" cy="136357"/>
          </a:xfrm>
          <a:custGeom>
            <a:rect b="b" l="l" r="r" t="t"/>
            <a:pathLst>
              <a:path extrusionOk="0" h="273050" w="273050">
                <a:moveTo>
                  <a:pt x="272962" y="272961"/>
                </a:moveTo>
                <a:lnTo>
                  <a:pt x="0" y="272961"/>
                </a:lnTo>
                <a:lnTo>
                  <a:pt x="0" y="0"/>
                </a:lnTo>
                <a:lnTo>
                  <a:pt x="272962" y="0"/>
                </a:lnTo>
                <a:lnTo>
                  <a:pt x="272962" y="272961"/>
                </a:lnTo>
                <a:close/>
              </a:path>
            </a:pathLst>
          </a:custGeom>
          <a:solidFill>
            <a:srgbClr val="53A6E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29" name="Google Shape;229;p26"/>
          <p:cNvSpPr/>
          <p:nvPr/>
        </p:nvSpPr>
        <p:spPr>
          <a:xfrm>
            <a:off x="8425492" y="2622176"/>
            <a:ext cx="136430" cy="136357"/>
          </a:xfrm>
          <a:custGeom>
            <a:rect b="b" l="l" r="r" t="t"/>
            <a:pathLst>
              <a:path extrusionOk="0" h="273050" w="273050">
                <a:moveTo>
                  <a:pt x="272962" y="272961"/>
                </a:moveTo>
                <a:lnTo>
                  <a:pt x="0" y="272961"/>
                </a:lnTo>
                <a:lnTo>
                  <a:pt x="0" y="0"/>
                </a:lnTo>
                <a:lnTo>
                  <a:pt x="272962" y="0"/>
                </a:lnTo>
                <a:lnTo>
                  <a:pt x="272962" y="272961"/>
                </a:lnTo>
                <a:close/>
              </a:path>
            </a:pathLst>
          </a:custGeom>
          <a:solidFill>
            <a:srgbClr val="FF829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30" name="Google Shape;230;p26"/>
          <p:cNvSpPr/>
          <p:nvPr/>
        </p:nvSpPr>
        <p:spPr>
          <a:xfrm>
            <a:off x="7811761" y="901232"/>
            <a:ext cx="136430" cy="136357"/>
          </a:xfrm>
          <a:custGeom>
            <a:rect b="b" l="l" r="r" t="t"/>
            <a:pathLst>
              <a:path extrusionOk="0" h="273050" w="273050">
                <a:moveTo>
                  <a:pt x="272962" y="272961"/>
                </a:moveTo>
                <a:lnTo>
                  <a:pt x="0" y="272961"/>
                </a:lnTo>
                <a:lnTo>
                  <a:pt x="0" y="0"/>
                </a:lnTo>
                <a:lnTo>
                  <a:pt x="272962" y="0"/>
                </a:lnTo>
                <a:lnTo>
                  <a:pt x="272962" y="2729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31" name="Google Shape;231;p26"/>
          <p:cNvSpPr/>
          <p:nvPr/>
        </p:nvSpPr>
        <p:spPr>
          <a:xfrm>
            <a:off x="7811761" y="1395399"/>
            <a:ext cx="136430" cy="136357"/>
          </a:xfrm>
          <a:custGeom>
            <a:rect b="b" l="l" r="r" t="t"/>
            <a:pathLst>
              <a:path extrusionOk="0" h="273050" w="273050">
                <a:moveTo>
                  <a:pt x="272962" y="272961"/>
                </a:moveTo>
                <a:lnTo>
                  <a:pt x="0" y="272961"/>
                </a:lnTo>
                <a:lnTo>
                  <a:pt x="0" y="0"/>
                </a:lnTo>
                <a:lnTo>
                  <a:pt x="272962" y="0"/>
                </a:lnTo>
                <a:lnTo>
                  <a:pt x="272962" y="272961"/>
                </a:lnTo>
                <a:close/>
              </a:path>
            </a:pathLst>
          </a:custGeom>
          <a:solidFill>
            <a:srgbClr val="FFD84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32" name="Google Shape;232;p26"/>
          <p:cNvSpPr/>
          <p:nvPr/>
        </p:nvSpPr>
        <p:spPr>
          <a:xfrm>
            <a:off x="7811761" y="1668015"/>
            <a:ext cx="136430" cy="136357"/>
          </a:xfrm>
          <a:custGeom>
            <a:rect b="b" l="l" r="r" t="t"/>
            <a:pathLst>
              <a:path extrusionOk="0" h="273050" w="273050">
                <a:moveTo>
                  <a:pt x="272962" y="272961"/>
                </a:moveTo>
                <a:lnTo>
                  <a:pt x="0" y="272961"/>
                </a:lnTo>
                <a:lnTo>
                  <a:pt x="0" y="0"/>
                </a:lnTo>
                <a:lnTo>
                  <a:pt x="272962" y="0"/>
                </a:lnTo>
                <a:lnTo>
                  <a:pt x="272962" y="272961"/>
                </a:lnTo>
                <a:close/>
              </a:path>
            </a:pathLst>
          </a:custGeom>
          <a:solidFill>
            <a:srgbClr val="17C8B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33" name="Google Shape;233;p26"/>
          <p:cNvSpPr/>
          <p:nvPr/>
        </p:nvSpPr>
        <p:spPr>
          <a:xfrm>
            <a:off x="7743572" y="1940913"/>
            <a:ext cx="204645" cy="408436"/>
          </a:xfrm>
          <a:custGeom>
            <a:rect b="b" l="l" r="r" t="t"/>
            <a:pathLst>
              <a:path extrusionOk="0" h="817879" w="409575">
                <a:moveTo>
                  <a:pt x="409435" y="0"/>
                </a:moveTo>
                <a:lnTo>
                  <a:pt x="136461" y="0"/>
                </a:lnTo>
                <a:lnTo>
                  <a:pt x="136461" y="544830"/>
                </a:lnTo>
                <a:lnTo>
                  <a:pt x="0" y="544830"/>
                </a:lnTo>
                <a:lnTo>
                  <a:pt x="0" y="817880"/>
                </a:lnTo>
                <a:lnTo>
                  <a:pt x="409435" y="817880"/>
                </a:lnTo>
                <a:lnTo>
                  <a:pt x="409435" y="544830"/>
                </a:lnTo>
                <a:lnTo>
                  <a:pt x="40943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34" name="Google Shape;234;p26"/>
          <p:cNvSpPr/>
          <p:nvPr/>
        </p:nvSpPr>
        <p:spPr>
          <a:xfrm>
            <a:off x="5152294" y="2894792"/>
            <a:ext cx="136430" cy="136357"/>
          </a:xfrm>
          <a:custGeom>
            <a:rect b="b" l="l" r="r" t="t"/>
            <a:pathLst>
              <a:path extrusionOk="0" h="273050" w="273050">
                <a:moveTo>
                  <a:pt x="272962" y="272961"/>
                </a:moveTo>
                <a:lnTo>
                  <a:pt x="0" y="272961"/>
                </a:lnTo>
                <a:lnTo>
                  <a:pt x="0" y="0"/>
                </a:lnTo>
                <a:lnTo>
                  <a:pt x="272962" y="0"/>
                </a:lnTo>
                <a:lnTo>
                  <a:pt x="272962" y="272961"/>
                </a:lnTo>
                <a:close/>
              </a:path>
            </a:pathLst>
          </a:custGeom>
          <a:solidFill>
            <a:srgbClr val="17C8B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35" name="Google Shape;235;p26"/>
          <p:cNvSpPr/>
          <p:nvPr/>
        </p:nvSpPr>
        <p:spPr>
          <a:xfrm>
            <a:off x="5425058" y="2894792"/>
            <a:ext cx="136430" cy="136357"/>
          </a:xfrm>
          <a:custGeom>
            <a:rect b="b" l="l" r="r" t="t"/>
            <a:pathLst>
              <a:path extrusionOk="0" h="273050" w="273050">
                <a:moveTo>
                  <a:pt x="272962" y="272961"/>
                </a:moveTo>
                <a:lnTo>
                  <a:pt x="0" y="272961"/>
                </a:lnTo>
                <a:lnTo>
                  <a:pt x="0" y="0"/>
                </a:lnTo>
                <a:lnTo>
                  <a:pt x="272962" y="0"/>
                </a:lnTo>
                <a:lnTo>
                  <a:pt x="272962" y="272961"/>
                </a:lnTo>
                <a:close/>
              </a:path>
            </a:pathLst>
          </a:custGeom>
          <a:solidFill>
            <a:srgbClr val="53A6E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36" name="Google Shape;236;p26"/>
          <p:cNvSpPr/>
          <p:nvPr/>
        </p:nvSpPr>
        <p:spPr>
          <a:xfrm>
            <a:off x="8016341" y="4394194"/>
            <a:ext cx="136430" cy="136357"/>
          </a:xfrm>
          <a:custGeom>
            <a:rect b="b" l="l" r="r" t="t"/>
            <a:pathLst>
              <a:path extrusionOk="0" h="273050" w="273050">
                <a:moveTo>
                  <a:pt x="272962" y="272961"/>
                </a:moveTo>
                <a:lnTo>
                  <a:pt x="0" y="272961"/>
                </a:lnTo>
                <a:lnTo>
                  <a:pt x="0" y="0"/>
                </a:lnTo>
                <a:lnTo>
                  <a:pt x="272962" y="0"/>
                </a:lnTo>
                <a:lnTo>
                  <a:pt x="272962" y="272961"/>
                </a:lnTo>
                <a:close/>
              </a:path>
            </a:pathLst>
          </a:custGeom>
          <a:solidFill>
            <a:srgbClr val="53A6E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237" name="Google Shape;237;p26"/>
          <p:cNvGrpSpPr/>
          <p:nvPr/>
        </p:nvGrpSpPr>
        <p:grpSpPr>
          <a:xfrm>
            <a:off x="5425058" y="918314"/>
            <a:ext cx="3136944" cy="3612500"/>
            <a:chOff x="10857650" y="1838896"/>
            <a:chExt cx="6278245" cy="7233920"/>
          </a:xfrm>
        </p:grpSpPr>
        <p:sp>
          <p:nvSpPr>
            <p:cNvPr id="238" name="Google Shape;238;p26"/>
            <p:cNvSpPr/>
            <p:nvPr/>
          </p:nvSpPr>
          <p:spPr>
            <a:xfrm>
              <a:off x="15497909" y="8799237"/>
              <a:ext cx="273050" cy="273050"/>
            </a:xfrm>
            <a:custGeom>
              <a:rect b="b" l="l" r="r" t="t"/>
              <a:pathLst>
                <a:path extrusionOk="0" h="273050" w="273050">
                  <a:moveTo>
                    <a:pt x="272962" y="272961"/>
                  </a:moveTo>
                  <a:lnTo>
                    <a:pt x="0" y="272961"/>
                  </a:lnTo>
                  <a:lnTo>
                    <a:pt x="0" y="0"/>
                  </a:lnTo>
                  <a:lnTo>
                    <a:pt x="272962" y="0"/>
                  </a:lnTo>
                  <a:lnTo>
                    <a:pt x="272962" y="272961"/>
                  </a:lnTo>
                  <a:close/>
                </a:path>
              </a:pathLst>
            </a:custGeom>
            <a:solidFill>
              <a:srgbClr val="FFD8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10857650" y="1838896"/>
              <a:ext cx="6278245" cy="7233920"/>
            </a:xfrm>
            <a:custGeom>
              <a:rect b="b" l="l" r="r" t="t"/>
              <a:pathLst>
                <a:path extrusionOk="0" h="7233920" w="6278244">
                  <a:moveTo>
                    <a:pt x="1323900" y="3138968"/>
                  </a:moveTo>
                  <a:lnTo>
                    <a:pt x="1050955" y="3138968"/>
                  </a:lnTo>
                  <a:lnTo>
                    <a:pt x="1050986" y="2310159"/>
                  </a:lnTo>
                  <a:lnTo>
                    <a:pt x="1501259" y="2050193"/>
                  </a:lnTo>
                  <a:lnTo>
                    <a:pt x="1501259" y="682386"/>
                  </a:lnTo>
                  <a:lnTo>
                    <a:pt x="3275462" y="682386"/>
                  </a:lnTo>
                  <a:lnTo>
                    <a:pt x="3275462" y="272961"/>
                  </a:lnTo>
                  <a:lnTo>
                    <a:pt x="1501259" y="272961"/>
                  </a:lnTo>
                  <a:lnTo>
                    <a:pt x="1501259" y="0"/>
                  </a:lnTo>
                  <a:lnTo>
                    <a:pt x="3548425" y="0"/>
                  </a:lnTo>
                  <a:lnTo>
                    <a:pt x="3548425" y="955347"/>
                  </a:lnTo>
                  <a:lnTo>
                    <a:pt x="1774221" y="955347"/>
                  </a:lnTo>
                  <a:lnTo>
                    <a:pt x="1774221" y="1892592"/>
                  </a:lnTo>
                  <a:lnTo>
                    <a:pt x="2320097" y="1892592"/>
                  </a:lnTo>
                  <a:lnTo>
                    <a:pt x="1323900" y="2467742"/>
                  </a:lnTo>
                  <a:lnTo>
                    <a:pt x="1323900" y="3138968"/>
                  </a:lnTo>
                  <a:close/>
                </a:path>
                <a:path extrusionOk="0" h="7233920" w="6278244">
                  <a:moveTo>
                    <a:pt x="2320097" y="1892592"/>
                  </a:moveTo>
                  <a:lnTo>
                    <a:pt x="1774221" y="1892592"/>
                  </a:lnTo>
                  <a:lnTo>
                    <a:pt x="2738660" y="1335763"/>
                  </a:lnTo>
                  <a:lnTo>
                    <a:pt x="3284575" y="1650947"/>
                  </a:lnTo>
                  <a:lnTo>
                    <a:pt x="2738643" y="1650947"/>
                  </a:lnTo>
                  <a:lnTo>
                    <a:pt x="2320097" y="1892592"/>
                  </a:lnTo>
                  <a:close/>
                </a:path>
                <a:path extrusionOk="0" h="7233920" w="6278244">
                  <a:moveTo>
                    <a:pt x="3284617" y="4918126"/>
                  </a:moveTo>
                  <a:lnTo>
                    <a:pt x="2738643" y="4918126"/>
                  </a:lnTo>
                  <a:lnTo>
                    <a:pt x="4153385" y="4101332"/>
                  </a:lnTo>
                  <a:lnTo>
                    <a:pt x="4153385" y="2467742"/>
                  </a:lnTo>
                  <a:lnTo>
                    <a:pt x="2738643" y="1650947"/>
                  </a:lnTo>
                  <a:lnTo>
                    <a:pt x="3284575" y="1650947"/>
                  </a:lnTo>
                  <a:lnTo>
                    <a:pt x="4426366" y="2310159"/>
                  </a:lnTo>
                  <a:lnTo>
                    <a:pt x="4426366" y="3411929"/>
                  </a:lnTo>
                  <a:lnTo>
                    <a:pt x="5459110" y="3411929"/>
                  </a:lnTo>
                  <a:lnTo>
                    <a:pt x="5459110" y="3684891"/>
                  </a:lnTo>
                  <a:lnTo>
                    <a:pt x="4426367" y="3684891"/>
                  </a:lnTo>
                  <a:lnTo>
                    <a:pt x="4426367" y="4258950"/>
                  </a:lnTo>
                  <a:lnTo>
                    <a:pt x="3957869" y="4529422"/>
                  </a:lnTo>
                  <a:lnTo>
                    <a:pt x="3957869" y="4687023"/>
                  </a:lnTo>
                  <a:lnTo>
                    <a:pt x="3684907" y="4687023"/>
                  </a:lnTo>
                  <a:lnTo>
                    <a:pt x="3284617" y="4918126"/>
                  </a:lnTo>
                  <a:close/>
                </a:path>
                <a:path extrusionOk="0" h="7233920" w="6278244">
                  <a:moveTo>
                    <a:pt x="3138999" y="6414417"/>
                  </a:moveTo>
                  <a:lnTo>
                    <a:pt x="2456610" y="6414417"/>
                  </a:lnTo>
                  <a:lnTo>
                    <a:pt x="2456610" y="6141455"/>
                  </a:lnTo>
                  <a:lnTo>
                    <a:pt x="2866036" y="6141455"/>
                  </a:lnTo>
                  <a:lnTo>
                    <a:pt x="2866036" y="5732031"/>
                  </a:lnTo>
                  <a:lnTo>
                    <a:pt x="1910684" y="5732031"/>
                  </a:lnTo>
                  <a:lnTo>
                    <a:pt x="1910684" y="4755291"/>
                  </a:lnTo>
                  <a:lnTo>
                    <a:pt x="1050986" y="4258950"/>
                  </a:lnTo>
                  <a:lnTo>
                    <a:pt x="1050955" y="4230778"/>
                  </a:lnTo>
                  <a:lnTo>
                    <a:pt x="545907" y="4230778"/>
                  </a:lnTo>
                  <a:lnTo>
                    <a:pt x="545907" y="3957816"/>
                  </a:lnTo>
                  <a:lnTo>
                    <a:pt x="1050955" y="3957816"/>
                  </a:lnTo>
                  <a:lnTo>
                    <a:pt x="1050955" y="3411911"/>
                  </a:lnTo>
                  <a:lnTo>
                    <a:pt x="0" y="3411911"/>
                  </a:lnTo>
                  <a:lnTo>
                    <a:pt x="0" y="3002487"/>
                  </a:lnTo>
                  <a:lnTo>
                    <a:pt x="272962" y="3002487"/>
                  </a:lnTo>
                  <a:lnTo>
                    <a:pt x="272962" y="3138968"/>
                  </a:lnTo>
                  <a:lnTo>
                    <a:pt x="1323900" y="3138968"/>
                  </a:lnTo>
                  <a:lnTo>
                    <a:pt x="1323900" y="4101332"/>
                  </a:lnTo>
                  <a:lnTo>
                    <a:pt x="2729576" y="4912892"/>
                  </a:lnTo>
                  <a:lnTo>
                    <a:pt x="2183648" y="4912892"/>
                  </a:lnTo>
                  <a:lnTo>
                    <a:pt x="2183648" y="5459088"/>
                  </a:lnTo>
                  <a:lnTo>
                    <a:pt x="3138999" y="5459088"/>
                  </a:lnTo>
                  <a:lnTo>
                    <a:pt x="3138999" y="6414417"/>
                  </a:lnTo>
                  <a:close/>
                </a:path>
                <a:path extrusionOk="0" h="7233920" w="6278244">
                  <a:moveTo>
                    <a:pt x="6277981" y="4503758"/>
                  </a:moveTo>
                  <a:lnTo>
                    <a:pt x="5186166" y="4503758"/>
                  </a:lnTo>
                  <a:lnTo>
                    <a:pt x="5186166" y="3684891"/>
                  </a:lnTo>
                  <a:lnTo>
                    <a:pt x="5459110" y="3684891"/>
                  </a:lnTo>
                  <a:lnTo>
                    <a:pt x="5459110" y="4230796"/>
                  </a:lnTo>
                  <a:lnTo>
                    <a:pt x="6277981" y="4230796"/>
                  </a:lnTo>
                  <a:lnTo>
                    <a:pt x="6277981" y="4503758"/>
                  </a:lnTo>
                  <a:close/>
                </a:path>
                <a:path extrusionOk="0" h="7233920" w="6278244">
                  <a:moveTo>
                    <a:pt x="6277981" y="4230796"/>
                  </a:moveTo>
                  <a:lnTo>
                    <a:pt x="6005036" y="4230796"/>
                  </a:lnTo>
                  <a:lnTo>
                    <a:pt x="6005036" y="3957853"/>
                  </a:lnTo>
                  <a:lnTo>
                    <a:pt x="6277981" y="3957853"/>
                  </a:lnTo>
                  <a:lnTo>
                    <a:pt x="6277981" y="4230796"/>
                  </a:lnTo>
                  <a:close/>
                </a:path>
                <a:path extrusionOk="0" h="7233920" w="6278244">
                  <a:moveTo>
                    <a:pt x="4367296" y="7233320"/>
                  </a:moveTo>
                  <a:lnTo>
                    <a:pt x="3684907" y="7233320"/>
                  </a:lnTo>
                  <a:lnTo>
                    <a:pt x="3684907" y="6277973"/>
                  </a:lnTo>
                  <a:lnTo>
                    <a:pt x="4640258" y="6277973"/>
                  </a:lnTo>
                  <a:lnTo>
                    <a:pt x="4640258" y="5493221"/>
                  </a:lnTo>
                  <a:lnTo>
                    <a:pt x="3684907" y="5493221"/>
                  </a:lnTo>
                  <a:lnTo>
                    <a:pt x="3684907" y="4687023"/>
                  </a:lnTo>
                  <a:lnTo>
                    <a:pt x="3957869" y="4687023"/>
                  </a:lnTo>
                  <a:lnTo>
                    <a:pt x="3957869" y="5220260"/>
                  </a:lnTo>
                  <a:lnTo>
                    <a:pt x="4913221" y="5220260"/>
                  </a:lnTo>
                  <a:lnTo>
                    <a:pt x="4913221" y="6550898"/>
                  </a:lnTo>
                  <a:lnTo>
                    <a:pt x="3957869" y="6550898"/>
                  </a:lnTo>
                  <a:lnTo>
                    <a:pt x="3957869" y="6960359"/>
                  </a:lnTo>
                  <a:lnTo>
                    <a:pt x="4367296" y="6960359"/>
                  </a:lnTo>
                  <a:lnTo>
                    <a:pt x="4367296" y="7233320"/>
                  </a:lnTo>
                  <a:close/>
                </a:path>
                <a:path extrusionOk="0" h="7233920" w="6278244">
                  <a:moveTo>
                    <a:pt x="2738661" y="5233328"/>
                  </a:moveTo>
                  <a:lnTo>
                    <a:pt x="2183648" y="4912892"/>
                  </a:lnTo>
                  <a:lnTo>
                    <a:pt x="2729576" y="4912892"/>
                  </a:lnTo>
                  <a:lnTo>
                    <a:pt x="2738643" y="4918126"/>
                  </a:lnTo>
                  <a:lnTo>
                    <a:pt x="3284617" y="4918126"/>
                  </a:lnTo>
                  <a:lnTo>
                    <a:pt x="2738661" y="52333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68" y="1851674"/>
            <a:ext cx="66593" cy="66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68" y="2731650"/>
            <a:ext cx="66593" cy="66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68" y="3611626"/>
            <a:ext cx="66593" cy="665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310227" y="1735929"/>
            <a:ext cx="4219820" cy="2461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AI is used to understand and control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complex business processes.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74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It helps in improving data quality and  timeliness for better decision-making.  AI technology has been evolving rapidly,  with increasing applications.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4" name="Google Shape;244;p26"/>
          <p:cNvSpPr txBox="1"/>
          <p:nvPr>
            <p:ph type="title"/>
          </p:nvPr>
        </p:nvSpPr>
        <p:spPr>
          <a:xfrm>
            <a:off x="323222" y="716425"/>
            <a:ext cx="48291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Artificial Intelligence (AI)</a:t>
            </a:r>
            <a:endParaRPr sz="2300"/>
          </a:p>
        </p:txBody>
      </p:sp>
      <p:sp>
        <p:nvSpPr>
          <p:cNvPr id="245" name="Google Shape;245;p26"/>
          <p:cNvSpPr/>
          <p:nvPr/>
        </p:nvSpPr>
        <p:spPr>
          <a:xfrm>
            <a:off x="416084" y="1339450"/>
            <a:ext cx="3920133" cy="47625"/>
          </a:xfrm>
          <a:custGeom>
            <a:rect b="b" l="l" r="r" t="t"/>
            <a:pathLst>
              <a:path extrusionOk="0" h="95250" w="3571875">
                <a:moveTo>
                  <a:pt x="3571874" y="95249"/>
                </a:moveTo>
                <a:lnTo>
                  <a:pt x="0" y="95249"/>
                </a:lnTo>
                <a:lnTo>
                  <a:pt x="0" y="0"/>
                </a:lnTo>
                <a:lnTo>
                  <a:pt x="3571874" y="0"/>
                </a:lnTo>
                <a:lnTo>
                  <a:pt x="3571874" y="95249"/>
                </a:lnTo>
                <a:close/>
              </a:path>
            </a:pathLst>
          </a:custGeom>
          <a:solidFill>
            <a:srgbClr val="6FB0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27"/>
          <p:cNvGrpSpPr/>
          <p:nvPr/>
        </p:nvGrpSpPr>
        <p:grpSpPr>
          <a:xfrm>
            <a:off x="0" y="0"/>
            <a:ext cx="2536410" cy="4822579"/>
            <a:chOff x="0" y="0"/>
            <a:chExt cx="5076342" cy="9657066"/>
          </a:xfrm>
        </p:grpSpPr>
        <p:sp>
          <p:nvSpPr>
            <p:cNvPr id="251" name="Google Shape;251;p27"/>
            <p:cNvSpPr/>
            <p:nvPr/>
          </p:nvSpPr>
          <p:spPr>
            <a:xfrm>
              <a:off x="0" y="0"/>
              <a:ext cx="3171190" cy="3374390"/>
            </a:xfrm>
            <a:custGeom>
              <a:rect b="b" l="l" r="r" t="t"/>
              <a:pathLst>
                <a:path extrusionOk="0" h="3374390" w="3171190">
                  <a:moveTo>
                    <a:pt x="0" y="0"/>
                  </a:moveTo>
                  <a:lnTo>
                    <a:pt x="3170604" y="0"/>
                  </a:lnTo>
                  <a:lnTo>
                    <a:pt x="3170604" y="3374315"/>
                  </a:lnTo>
                  <a:lnTo>
                    <a:pt x="0" y="33743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252" name="Google Shape;252;p27"/>
            <p:cNvSpPr/>
            <p:nvPr/>
          </p:nvSpPr>
          <p:spPr>
            <a:xfrm>
              <a:off x="1294917" y="1172407"/>
              <a:ext cx="3781425" cy="4368800"/>
            </a:xfrm>
            <a:custGeom>
              <a:rect b="b" l="l" r="r" t="t"/>
              <a:pathLst>
                <a:path extrusionOk="0" h="4368800" w="3781425">
                  <a:moveTo>
                    <a:pt x="1890712" y="4368254"/>
                  </a:moveTo>
                  <a:lnTo>
                    <a:pt x="0" y="3276190"/>
                  </a:lnTo>
                  <a:lnTo>
                    <a:pt x="0" y="1092063"/>
                  </a:lnTo>
                  <a:lnTo>
                    <a:pt x="1890712" y="0"/>
                  </a:lnTo>
                  <a:lnTo>
                    <a:pt x="3781424" y="1092063"/>
                  </a:lnTo>
                  <a:lnTo>
                    <a:pt x="3781424" y="3276190"/>
                  </a:lnTo>
                  <a:lnTo>
                    <a:pt x="1890712" y="4368254"/>
                  </a:lnTo>
                  <a:close/>
                </a:path>
              </a:pathLst>
            </a:custGeom>
            <a:solidFill>
              <a:srgbClr val="494D6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pic>
          <p:nvPicPr>
            <p:cNvPr id="253" name="Google Shape;253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3360853"/>
              <a:ext cx="3860025" cy="62962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4" name="Google Shape;254;p27"/>
          <p:cNvSpPr txBox="1"/>
          <p:nvPr>
            <p:ph type="title"/>
          </p:nvPr>
        </p:nvSpPr>
        <p:spPr>
          <a:xfrm>
            <a:off x="3498677" y="308950"/>
            <a:ext cx="5529300" cy="7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925">
            <a:spAutoFit/>
          </a:bodyPr>
          <a:lstStyle/>
          <a:p>
            <a:pPr indent="-1168400" lvl="0" marL="1168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Role of Artificial Intelligence in  Data Analytics</a:t>
            </a:r>
            <a:endParaRPr sz="2500"/>
          </a:p>
        </p:txBody>
      </p:sp>
      <p:pic>
        <p:nvPicPr>
          <p:cNvPr id="255" name="Google Shape;25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9049" y="2089689"/>
            <a:ext cx="66593" cy="66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9049" y="2760374"/>
            <a:ext cx="66593" cy="66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89049" y="3431058"/>
            <a:ext cx="66593" cy="66592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7"/>
          <p:cNvSpPr txBox="1"/>
          <p:nvPr/>
        </p:nvSpPr>
        <p:spPr>
          <a:xfrm>
            <a:off x="3708108" y="2017531"/>
            <a:ext cx="39936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0" marR="317500" rtl="0" algn="l">
              <a:lnSpc>
                <a:spcPct val="13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AI and data analytics are hot topics  globally.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38100" rtl="0" algn="l">
              <a:lnSpc>
                <a:spcPct val="13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AI is revolutionizing various industries  and providing solutions.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3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In 2016, image recognition dominated  the AI market.</a:t>
            </a:r>
            <a:endParaRPr sz="16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9" name="Google Shape;259;p27"/>
          <p:cNvSpPr/>
          <p:nvPr/>
        </p:nvSpPr>
        <p:spPr>
          <a:xfrm>
            <a:off x="3708094" y="1339675"/>
            <a:ext cx="4803390" cy="47625"/>
          </a:xfrm>
          <a:custGeom>
            <a:rect b="b" l="l" r="r" t="t"/>
            <a:pathLst>
              <a:path extrusionOk="0" h="95250" w="6341109">
                <a:moveTo>
                  <a:pt x="6340493" y="95249"/>
                </a:moveTo>
                <a:lnTo>
                  <a:pt x="0" y="95249"/>
                </a:lnTo>
                <a:lnTo>
                  <a:pt x="0" y="0"/>
                </a:lnTo>
                <a:lnTo>
                  <a:pt x="6340493" y="0"/>
                </a:lnTo>
                <a:lnTo>
                  <a:pt x="6340493" y="95249"/>
                </a:lnTo>
                <a:close/>
              </a:path>
            </a:pathLst>
          </a:custGeom>
          <a:solidFill>
            <a:srgbClr val="6FB0D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